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5"/>
  </p:notesMasterIdLst>
  <p:sldIdLst>
    <p:sldId id="256" r:id="rId2"/>
    <p:sldId id="262" r:id="rId3"/>
    <p:sldId id="259" r:id="rId4"/>
    <p:sldId id="257" r:id="rId5"/>
    <p:sldId id="265" r:id="rId6"/>
    <p:sldId id="264" r:id="rId7"/>
    <p:sldId id="270" r:id="rId8"/>
    <p:sldId id="263" r:id="rId9"/>
    <p:sldId id="271" r:id="rId10"/>
    <p:sldId id="272" r:id="rId11"/>
    <p:sldId id="268" r:id="rId12"/>
    <p:sldId id="273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2Zlyql6jnJXcTF/SbWdeA==" hashData="bUf2TKfv0SkBQU06ncXTP6uaqIG8LQOlA0a/pRKqy+XNqJMHwuJnR0FdidpbexT+tPC7ve9LJU4VVytfjZdJHQ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2-07T15:14:12.14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12598-6C36-4FC4-B808-07E6B07830A7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9199D-6B5F-4104-B076-F6C81FE27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7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199D-6B5F-4104-B076-F6C81FE27BC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38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2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85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65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61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74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69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4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530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702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768" y="158647"/>
            <a:ext cx="3478161" cy="55910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5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12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32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66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97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7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01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5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1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  <a:alpha val="0"/>
              </a:schemeClr>
            </a:gs>
            <a:gs pos="9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9E5CEA-0D6A-4FD6-A435-717EC50EE9C5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31FDCD-F339-4B5E-A88C-F90A78F161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553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6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UnicPoland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c.un.org.pl/" TargetMode="External"/><Relationship Id="rId4" Type="http://schemas.openxmlformats.org/officeDocument/2006/relationships/hyperlink" Target="http://www.twitter.com/UNICWarsa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2">
                <a:tint val="97000"/>
                <a:hueMod val="92000"/>
                <a:satMod val="169000"/>
                <a:lumMod val="164000"/>
                <a:alpha val="0"/>
              </a:schemeClr>
            </a:gs>
            <a:gs pos="9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61" y="360844"/>
            <a:ext cx="5309822" cy="297229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75303" y="6233652"/>
            <a:ext cx="601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Listopad, 2016 r.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46748" y="4090736"/>
            <a:ext cx="10082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2"/>
                </a:solidFill>
              </a:rPr>
              <a:t>Dlaczego Cele Zrównoważonego Rozwoju </a:t>
            </a:r>
            <a:br>
              <a:rPr lang="pl-PL" sz="3200" b="1" dirty="0" smtClean="0">
                <a:solidFill>
                  <a:schemeClr val="bg2"/>
                </a:solidFill>
              </a:rPr>
            </a:br>
            <a:r>
              <a:rPr lang="pl-PL" sz="3200" b="1" dirty="0" smtClean="0">
                <a:solidFill>
                  <a:schemeClr val="bg2"/>
                </a:solidFill>
              </a:rPr>
              <a:t>są ważne dla młodych ludzi</a:t>
            </a:r>
            <a:r>
              <a:rPr lang="en-US" sz="3200" b="1" dirty="0" smtClean="0">
                <a:solidFill>
                  <a:schemeClr val="bg2"/>
                </a:solidFill>
              </a:rPr>
              <a:t>?</a:t>
            </a:r>
            <a:endParaRPr lang="pl-PL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3439" y="1584959"/>
            <a:ext cx="6635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Zapewnić </a:t>
            </a:r>
            <a:r>
              <a:rPr lang="pl-PL" dirty="0">
                <a:solidFill>
                  <a:schemeClr val="bg1"/>
                </a:solidFill>
              </a:rPr>
              <a:t>dostęp do istotnych informacji i podnieść świadomość wszystkich ludzi na całym świecie w zakresie zrównoważonego rozwoju i stylu życia w zgodzie z naturą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Należy  promować: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efektywne </a:t>
            </a:r>
            <a:r>
              <a:rPr lang="pl-PL" dirty="0">
                <a:solidFill>
                  <a:schemeClr val="bg1"/>
                </a:solidFill>
              </a:rPr>
              <a:t>zużycie energii, </a:t>
            </a:r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dostęp </a:t>
            </a:r>
            <a:r>
              <a:rPr lang="pl-PL" dirty="0">
                <a:solidFill>
                  <a:schemeClr val="bg1"/>
                </a:solidFill>
              </a:rPr>
              <a:t>do godziwych miejsc pracy, </a:t>
            </a:r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lepszą </a:t>
            </a:r>
            <a:r>
              <a:rPr lang="pl-PL" dirty="0">
                <a:solidFill>
                  <a:schemeClr val="bg1"/>
                </a:solidFill>
              </a:rPr>
              <a:t>jakość życia. </a:t>
            </a:r>
            <a:endParaRPr lang="pl-PL" dirty="0" smtClean="0">
              <a:solidFill>
                <a:schemeClr val="bg1"/>
              </a:solidFill>
            </a:endParaRP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Korzystanie </a:t>
            </a:r>
            <a:r>
              <a:rPr lang="pl-PL" dirty="0">
                <a:solidFill>
                  <a:schemeClr val="bg1"/>
                </a:solidFill>
              </a:rPr>
              <a:t>z takich wzorców to realizacja planów rozwojowych i ograniczenie skali ubóstwa.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28" y="1762057"/>
            <a:ext cx="3340581" cy="32902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781" y="295257"/>
            <a:ext cx="47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7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06238" y="150521"/>
            <a:ext cx="7777991" cy="828368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Platforma Celów Zrównoważonego Rozwoju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29" y="1584961"/>
            <a:ext cx="5197879" cy="4220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895745" y="1584961"/>
            <a:ext cx="40507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>
                <a:solidFill>
                  <a:schemeClr val="bg1"/>
                </a:solidFill>
              </a:rPr>
              <a:t>o</a:t>
            </a:r>
            <a:r>
              <a:rPr lang="pl-PL" dirty="0" smtClean="0">
                <a:solidFill>
                  <a:schemeClr val="bg1"/>
                </a:solidFill>
              </a:rPr>
              <a:t>pis </a:t>
            </a:r>
            <a:r>
              <a:rPr lang="pl-PL" dirty="0">
                <a:solidFill>
                  <a:schemeClr val="bg1"/>
                </a:solidFill>
              </a:rPr>
              <a:t>wszystkich Celów </a:t>
            </a: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działania </a:t>
            </a:r>
            <a:r>
              <a:rPr lang="pl-PL" dirty="0">
                <a:solidFill>
                  <a:schemeClr val="bg1"/>
                </a:solidFill>
              </a:rPr>
              <a:t>prowadzone przez ONZ </a:t>
            </a:r>
            <a:r>
              <a:rPr lang="pl-PL" dirty="0" smtClean="0">
                <a:solidFill>
                  <a:schemeClr val="bg1"/>
                </a:solidFill>
              </a:rPr>
              <a:t>w </a:t>
            </a:r>
            <a:r>
              <a:rPr lang="pl-PL" dirty="0">
                <a:solidFill>
                  <a:schemeClr val="bg1"/>
                </a:solidFill>
              </a:rPr>
              <a:t>Polsce, organizacje pozarządowe, studentów, </a:t>
            </a: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kampanie ONZ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materiały tematyczne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materiały </a:t>
            </a:r>
            <a:r>
              <a:rPr lang="pl-PL" dirty="0">
                <a:solidFill>
                  <a:schemeClr val="bg1"/>
                </a:solidFill>
              </a:rPr>
              <a:t>dla szkół, programy przykładowych lekcji </a:t>
            </a: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l-PL" dirty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-   pliki do pobrania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53424" y="6016944"/>
            <a:ext cx="301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www.onz.org.pl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58" y="873484"/>
            <a:ext cx="851685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1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800" y="2395211"/>
            <a:ext cx="5348993" cy="38614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368" y="1196186"/>
            <a:ext cx="2335916" cy="1007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04075" y="490258"/>
            <a:ext cx="868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2">
                    <a:lumMod val="75000"/>
                  </a:schemeClr>
                </a:solidFill>
              </a:rPr>
              <a:t>Platforma Celów Zrównoważonego Rozwoju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637261" y="1376956"/>
            <a:ext cx="371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Ratowanie Świata – przewodnik </a:t>
            </a:r>
          </a:p>
          <a:p>
            <a:r>
              <a:rPr lang="pl-P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dla leniwych</a:t>
            </a:r>
            <a:endParaRPr lang="pl-PL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06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1066" y="1937440"/>
            <a:ext cx="3850304" cy="569687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Dziękuję za uwagę.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113" y="4651866"/>
            <a:ext cx="1577222" cy="170366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491720" y="3047533"/>
            <a:ext cx="328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Mariola </a:t>
            </a:r>
            <a:r>
              <a:rPr lang="pl-PL" sz="2400" b="1" dirty="0" err="1">
                <a:solidFill>
                  <a:schemeClr val="bg2">
                    <a:lumMod val="75000"/>
                  </a:schemeClr>
                </a:solidFill>
              </a:rPr>
              <a:t>Ratschka</a:t>
            </a:r>
            <a:endParaRPr lang="pl-PL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  <a:t>p.o. Dyrektora</a:t>
            </a:r>
            <a:endParaRPr lang="pl-PL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89014" y="5254790"/>
            <a:ext cx="3282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www.facebook.com/UnicPoland</a:t>
            </a:r>
            <a:r>
              <a:rPr lang="en-GB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/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www.twitter.com/UNICWarsaw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 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www.unic.un.org.pl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61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80455" y="183442"/>
            <a:ext cx="8403134" cy="119953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Szczyt Zrównoważonego Rozwoju </a:t>
            </a:r>
          </a:p>
          <a:p>
            <a:pPr algn="ctr"/>
            <a:r>
              <a:rPr lang="pl-PL" sz="2800" b="1" dirty="0"/>
              <a:t>25-27 września</a:t>
            </a:r>
            <a:r>
              <a:rPr lang="pl-PL" sz="2800" b="1" dirty="0" smtClean="0"/>
              <a:t> 2015 r.</a:t>
            </a:r>
            <a:endParaRPr lang="pl-PL" sz="28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1" y="1444781"/>
            <a:ext cx="7551876" cy="50140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326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7" y="195072"/>
            <a:ext cx="10240398" cy="63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463128" y="414213"/>
            <a:ext cx="660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2"/>
                </a:solidFill>
                <a:latin typeface="+mj-lt"/>
              </a:rPr>
              <a:t>Zrównoważony rozwój to:</a:t>
            </a:r>
            <a:endParaRPr lang="pl-PL" sz="32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4" y="2133432"/>
            <a:ext cx="3947579" cy="394757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7029" y="2676061"/>
            <a:ext cx="6921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Ludzie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- </a:t>
            </a:r>
            <a:r>
              <a:rPr lang="pl-PL" dirty="0">
                <a:solidFill>
                  <a:schemeClr val="bg1"/>
                </a:solidFill>
              </a:rPr>
              <a:t>jesteśmy zdeterminowani do wyeliminowania ubóstwa i </a:t>
            </a:r>
            <a:r>
              <a:rPr lang="pl-PL" dirty="0" smtClean="0">
                <a:solidFill>
                  <a:schemeClr val="bg1"/>
                </a:solidFill>
              </a:rPr>
              <a:t>głodu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</a:rPr>
              <a:t>Nasza </a:t>
            </a:r>
            <a:r>
              <a:rPr lang="pl-PL" b="1" dirty="0" smtClean="0">
                <a:solidFill>
                  <a:schemeClr val="bg1"/>
                </a:solidFill>
              </a:rPr>
              <a:t>planeta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- chcemy </a:t>
            </a:r>
            <a:r>
              <a:rPr lang="pl-PL" dirty="0">
                <a:solidFill>
                  <a:schemeClr val="bg1"/>
                </a:solidFill>
              </a:rPr>
              <a:t>chronić Ziemię przed pogarszającym się stanem </a:t>
            </a:r>
            <a:r>
              <a:rPr lang="pl-PL" dirty="0" smtClean="0">
                <a:solidFill>
                  <a:schemeClr val="bg1"/>
                </a:solidFill>
              </a:rPr>
              <a:t>środowiska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Dobrobyt</a:t>
            </a:r>
            <a:r>
              <a:rPr lang="pl-PL" dirty="0" smtClean="0">
                <a:solidFill>
                  <a:schemeClr val="bg1"/>
                </a:solidFill>
              </a:rPr>
              <a:t> - </a:t>
            </a:r>
            <a:r>
              <a:rPr lang="pl-PL" dirty="0">
                <a:solidFill>
                  <a:schemeClr val="bg1"/>
                </a:solidFill>
              </a:rPr>
              <a:t>chcemy zapewnić wszystkim ludziom godne 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</a:t>
            </a:r>
            <a:r>
              <a:rPr lang="pl-PL" dirty="0">
                <a:solidFill>
                  <a:schemeClr val="bg1"/>
                </a:solidFill>
              </a:rPr>
              <a:t>satysfakcjonujące życie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bg1"/>
                </a:solidFill>
              </a:rPr>
              <a:t>Pokój na </a:t>
            </a:r>
            <a:r>
              <a:rPr lang="pl-PL" b="1" dirty="0" smtClean="0">
                <a:solidFill>
                  <a:schemeClr val="bg1"/>
                </a:solidFill>
              </a:rPr>
              <a:t>świecie</a:t>
            </a:r>
            <a:r>
              <a:rPr lang="pl-PL" dirty="0" smtClean="0">
                <a:solidFill>
                  <a:schemeClr val="bg1"/>
                </a:solidFill>
              </a:rPr>
              <a:t> - </a:t>
            </a:r>
            <a:r>
              <a:rPr lang="pl-PL" dirty="0">
                <a:solidFill>
                  <a:schemeClr val="bg1"/>
                </a:solidFill>
              </a:rPr>
              <a:t>budujemy pokojowe, jak i </a:t>
            </a:r>
            <a:r>
              <a:rPr lang="pl-PL" dirty="0" err="1">
                <a:solidFill>
                  <a:schemeClr val="bg1"/>
                </a:solidFill>
              </a:rPr>
              <a:t>inkluzywne</a:t>
            </a:r>
            <a:r>
              <a:rPr lang="pl-PL" dirty="0">
                <a:solidFill>
                  <a:schemeClr val="bg1"/>
                </a:solidFill>
              </a:rPr>
              <a:t> społeczeństwa, wolne od strachu i </a:t>
            </a:r>
            <a:r>
              <a:rPr lang="pl-PL" dirty="0" smtClean="0">
                <a:solidFill>
                  <a:schemeClr val="bg1"/>
                </a:solidFill>
              </a:rPr>
              <a:t>przemocy</a:t>
            </a:r>
            <a:endParaRPr lang="pl-PL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Partnerstwo</a:t>
            </a:r>
            <a:r>
              <a:rPr lang="pl-PL" dirty="0" smtClean="0">
                <a:solidFill>
                  <a:schemeClr val="bg1"/>
                </a:solidFill>
              </a:rPr>
              <a:t> - mobilizujemy </a:t>
            </a:r>
            <a:r>
              <a:rPr lang="pl-PL" dirty="0">
                <a:solidFill>
                  <a:schemeClr val="bg1"/>
                </a:solidFill>
              </a:rPr>
              <a:t>środki potrzebne do wdrożenia </a:t>
            </a:r>
            <a:r>
              <a:rPr lang="pl-PL" dirty="0" smtClean="0">
                <a:solidFill>
                  <a:schemeClr val="bg1"/>
                </a:solidFill>
              </a:rPr>
              <a:t>Agendy 2030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75955" y="1332412"/>
            <a:ext cx="904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Rozwój</a:t>
            </a:r>
            <a:r>
              <a:rPr lang="pl-PL" b="1" dirty="0">
                <a:solidFill>
                  <a:schemeClr val="bg1"/>
                </a:solidFill>
              </a:rPr>
              <a:t>, który odpowiada obecnym potrzebom ludzi bez ograniczania przyszłym pokoleniom możliwości do zaspokojenia </a:t>
            </a:r>
            <a:r>
              <a:rPr lang="pl-PL" b="1" dirty="0" smtClean="0">
                <a:solidFill>
                  <a:schemeClr val="bg1"/>
                </a:solidFill>
              </a:rPr>
              <a:t>swoich </a:t>
            </a:r>
            <a:r>
              <a:rPr lang="pl-PL" b="1" dirty="0">
                <a:solidFill>
                  <a:schemeClr val="bg1"/>
                </a:solidFill>
              </a:rPr>
              <a:t>potrzeb. </a:t>
            </a:r>
          </a:p>
        </p:txBody>
      </p:sp>
    </p:spTree>
    <p:extLst>
      <p:ext uri="{BB962C8B-B14F-4D97-AF65-F5344CB8AC3E}">
        <p14:creationId xmlns:p14="http://schemas.microsoft.com/office/powerpoint/2010/main" val="41104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3478" y="202316"/>
            <a:ext cx="7751769" cy="1286589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pl-PL" b="1" dirty="0" smtClean="0"/>
              <a:t>Agenda na Rzecz Zrównoważonego Rozwoju 2030, Cele Zrównoważonego Rozwoju i 169 zadań to: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64577" y="1911389"/>
            <a:ext cx="68825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Plan naprawy świata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Plan przekształcenia świata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Plan stworzenia świata lepszym z myślą o obecnych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przyszłych pokoleniach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Każdy ma swoją rolę do spełnienia: państwa, sektor prywatny, naukowcy, organizacje pozarządowe, zwykli ludzie. </a:t>
            </a:r>
            <a:endParaRPr lang="pl-PL" dirty="0">
              <a:solidFill>
                <a:schemeClr val="bg1"/>
              </a:solidFill>
            </a:endParaRP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Edukacja ma kluczowe znaczenie w budowie lepszej przyszłości dla wszystkich ludzi.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Młodzi ludzie powinni móc wypowiadać się jak widzą swoją przyszłość oraz podejmować działania.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66" y="1553195"/>
            <a:ext cx="3608492" cy="4686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2">
                <a:tint val="97000"/>
                <a:hueMod val="92000"/>
                <a:satMod val="169000"/>
                <a:lumMod val="164000"/>
                <a:alpha val="0"/>
              </a:schemeClr>
            </a:gs>
            <a:gs pos="9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02" y="1367421"/>
            <a:ext cx="4618264" cy="30785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pole tekstowe 3"/>
          <p:cNvSpPr txBox="1"/>
          <p:nvPr/>
        </p:nvSpPr>
        <p:spPr>
          <a:xfrm>
            <a:off x="715224" y="1502875"/>
            <a:ext cx="6128026" cy="287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Kryzys humanitarny na świecie osiągnął niespotykaną dotąd skalę i przekracza granice państw.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Ponad 250 mln ludzi to migranci.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Ponad 65 mln osób zostało zmuszonych do opuszczenia swoich domów.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7" y="4680618"/>
            <a:ext cx="11790686" cy="14509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41" y="31785"/>
            <a:ext cx="9510584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94" y="1493822"/>
            <a:ext cx="6797154" cy="486171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40228" y="339633"/>
            <a:ext cx="10337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2">
                    <a:lumMod val="75000"/>
                  </a:schemeClr>
                </a:solidFill>
              </a:rPr>
              <a:t>Cele są powszechne, niepodzielne </a:t>
            </a:r>
          </a:p>
          <a:p>
            <a:pPr algn="ctr"/>
            <a:r>
              <a:rPr lang="pl-PL" sz="2800" b="1" dirty="0" smtClean="0">
                <a:solidFill>
                  <a:schemeClr val="bg2">
                    <a:lumMod val="75000"/>
                  </a:schemeClr>
                </a:solidFill>
              </a:rPr>
              <a:t>i mają przekształcić świat</a:t>
            </a:r>
            <a:endParaRPr lang="pl-P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2">
                <a:tint val="97000"/>
                <a:hueMod val="92000"/>
                <a:satMod val="169000"/>
                <a:lumMod val="164000"/>
                <a:alpha val="0"/>
              </a:schemeClr>
            </a:gs>
            <a:gs pos="9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9386" y="361336"/>
            <a:ext cx="7830524" cy="1231491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/>
              <a:t>Globalne Cele a młodzi ludzie</a:t>
            </a:r>
            <a:endParaRPr lang="pl-PL" sz="36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64067" y="1897625"/>
            <a:ext cx="66331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51% populacji na świecie to młodzi ludzie.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W 2050 r. ludzie, którzy są obecnie młodzi będą mieli około 50 lat.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Aby utrzymać dotychczasowy styl życia będziemy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potrzebowali trzech takich planet jak Ziemia.</a:t>
            </a:r>
          </a:p>
          <a:p>
            <a:pPr algn="just"/>
            <a:endParaRPr lang="pl-PL" b="1" dirty="0" smtClean="0">
              <a:solidFill>
                <a:schemeClr val="bg1"/>
              </a:solidFill>
            </a:endParaRP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 Skąd je weźmiemy!?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Młodzi ludzie powinni mieć możliwość decydowania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o świecie, w którym będą żyli.</a:t>
            </a:r>
          </a:p>
          <a:p>
            <a:pPr algn="just"/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Powinni mieć wiedzę co należy zrobić, by budować lepszą przyszłość.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67" y="2045670"/>
            <a:ext cx="4661526" cy="310768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6886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3770" y="1532708"/>
            <a:ext cx="7123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Zapewnić</a:t>
            </a:r>
            <a:r>
              <a:rPr lang="pl-PL" dirty="0">
                <a:solidFill>
                  <a:schemeClr val="bg1"/>
                </a:solidFill>
              </a:rPr>
              <a:t>, że wszyscy uczący się przyswoją wiedzę i nabędą umiejętności potrzebne do promowania zrównoważonego </a:t>
            </a:r>
            <a:r>
              <a:rPr lang="pl-PL" dirty="0" smtClean="0">
                <a:solidFill>
                  <a:schemeClr val="bg1"/>
                </a:solidFill>
              </a:rPr>
              <a:t>rozwoju poprzez edukację: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na rzecz zrównoważonego rozwoju i zrównoważonego stylu życia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o prawach człowieka i </a:t>
            </a:r>
            <a:r>
              <a:rPr lang="pl-PL" dirty="0">
                <a:solidFill>
                  <a:schemeClr val="bg1"/>
                </a:solidFill>
              </a:rPr>
              <a:t>równości </a:t>
            </a:r>
            <a:r>
              <a:rPr lang="pl-PL" dirty="0" smtClean="0">
                <a:solidFill>
                  <a:schemeClr val="bg1"/>
                </a:solidFill>
              </a:rPr>
              <a:t>płci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promującą kulturę </a:t>
            </a:r>
            <a:r>
              <a:rPr lang="pl-PL" dirty="0">
                <a:solidFill>
                  <a:schemeClr val="bg1"/>
                </a:solidFill>
              </a:rPr>
              <a:t>pokoju i </a:t>
            </a:r>
            <a:r>
              <a:rPr lang="pl-PL" dirty="0" smtClean="0">
                <a:solidFill>
                  <a:schemeClr val="bg1"/>
                </a:solidFill>
              </a:rPr>
              <a:t>niestosowanie </a:t>
            </a:r>
            <a:r>
              <a:rPr lang="pl-PL" dirty="0">
                <a:solidFill>
                  <a:schemeClr val="bg1"/>
                </a:solidFill>
              </a:rPr>
              <a:t>przemocy, </a:t>
            </a:r>
            <a:r>
              <a:rPr lang="pl-PL" dirty="0" smtClean="0">
                <a:solidFill>
                  <a:schemeClr val="bg1"/>
                </a:solidFill>
              </a:rPr>
              <a:t>rozwijanie globalnego obywatelstwa </a:t>
            </a:r>
          </a:p>
          <a:p>
            <a:pPr algn="just"/>
            <a:endParaRPr lang="pl-PL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</a:rPr>
              <a:t>doceniającą różnorodność kulturową </a:t>
            </a:r>
            <a:r>
              <a:rPr lang="pl-PL" dirty="0">
                <a:solidFill>
                  <a:schemeClr val="bg1"/>
                </a:solidFill>
              </a:rPr>
              <a:t>i </a:t>
            </a:r>
            <a:r>
              <a:rPr lang="pl-PL" dirty="0" smtClean="0">
                <a:solidFill>
                  <a:schemeClr val="bg1"/>
                </a:solidFill>
              </a:rPr>
              <a:t>wkład </a:t>
            </a:r>
            <a:r>
              <a:rPr lang="pl-PL" dirty="0">
                <a:solidFill>
                  <a:schemeClr val="bg1"/>
                </a:solidFill>
              </a:rPr>
              <a:t>kultury 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</a:t>
            </a:r>
            <a:r>
              <a:rPr lang="pl-PL" dirty="0">
                <a:solidFill>
                  <a:schemeClr val="bg1"/>
                </a:solidFill>
              </a:rPr>
              <a:t>zrównoważony rozwój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686" y="1902404"/>
            <a:ext cx="3121317" cy="312131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16773" y="357051"/>
            <a:ext cx="612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2">
                    <a:lumMod val="75000"/>
                  </a:schemeClr>
                </a:solidFill>
              </a:rPr>
              <a:t>Do 2030 roku musimy:</a:t>
            </a:r>
            <a:endParaRPr lang="pl-PL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30311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338</Words>
  <Application>Microsoft Office PowerPoint</Application>
  <PresentationFormat>Panoramiczny</PresentationFormat>
  <Paragraphs>82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Wycinek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56</cp:revision>
  <dcterms:created xsi:type="dcterms:W3CDTF">2016-11-30T13:05:14Z</dcterms:created>
  <dcterms:modified xsi:type="dcterms:W3CDTF">2016-12-08T16:10:06Z</dcterms:modified>
</cp:coreProperties>
</file>