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7" r:id="rId3"/>
    <p:sldId id="262" r:id="rId4"/>
    <p:sldId id="258" r:id="rId5"/>
    <p:sldId id="266" r:id="rId6"/>
    <p:sldId id="267" r:id="rId7"/>
    <p:sldId id="269" r:id="rId8"/>
    <p:sldId id="272" r:id="rId9"/>
    <p:sldId id="273" r:id="rId10"/>
    <p:sldId id="288" r:id="rId11"/>
    <p:sldId id="271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6" r:id="rId20"/>
    <p:sldId id="284" r:id="rId21"/>
    <p:sldId id="287" r:id="rId22"/>
    <p:sldId id="289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qWB+sJSUhbpchxA58S8zw==" hashData="75ye9S7l4D8Hk2k60mguJYfc4UbvcxNYD8kUAAoTPynqvbOW1Q0dgxgDQpa9b+UoaUweFGXPxsiuYwkl/QP0P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717"/>
    <a:srgbClr val="F69E23"/>
    <a:srgbClr val="993300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5052" autoAdjust="0"/>
  </p:normalViewPr>
  <p:slideViewPr>
    <p:cSldViewPr snapToGrid="0">
      <p:cViewPr varScale="1">
        <p:scale>
          <a:sx n="92" d="100"/>
          <a:sy n="92" d="100"/>
        </p:scale>
        <p:origin x="31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1429-6200-414B-88E5-4741FB6701B9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3DF51-B201-4413-BDEC-924222FB32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58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DF51-B201-4413-BDEC-924222FB320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99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DF51-B201-4413-BDEC-924222FB320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48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DF51-B201-4413-BDEC-924222FB320B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66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87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4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09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52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86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07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4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01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24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0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75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DB8E-89CC-4294-87EE-160251604471}" type="datetimeFigureOut">
              <a:rPr lang="pl-PL" smtClean="0"/>
              <a:t>2019-04-09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7E5A-0CF7-4B0C-97B5-5A8E3710D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25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9E23"/>
          </a:solidFill>
          <a:ln>
            <a:solidFill>
              <a:srgbClr val="F6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r="685"/>
          <a:stretch/>
        </p:blipFill>
        <p:spPr>
          <a:xfrm>
            <a:off x="2032803" y="547934"/>
            <a:ext cx="10183830" cy="6370797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2786972" y="4695460"/>
            <a:ext cx="9385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ZRÓWNOWAŻONE </a:t>
            </a:r>
            <a:br>
              <a:rPr lang="pl-PL" sz="6000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000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MIASTA  I  SPOŁECZNOŚCI</a:t>
            </a: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rcRect l="-145" t="38300"/>
          <a:stretch/>
        </p:blipFill>
        <p:spPr>
          <a:xfrm>
            <a:off x="-36095" y="0"/>
            <a:ext cx="7919221" cy="2889445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447547" y="2406112"/>
            <a:ext cx="5767764" cy="351903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070" y="238238"/>
            <a:ext cx="5761951" cy="3412044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56658" y="-1158727"/>
            <a:ext cx="7178824" cy="458772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rcRect t="32907" r="21705"/>
          <a:stretch/>
        </p:blipFill>
        <p:spPr>
          <a:xfrm>
            <a:off x="7772915" y="24063"/>
            <a:ext cx="4354918" cy="2206495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11061" y="567208"/>
            <a:ext cx="5511890" cy="34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8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5"/>
          <a:stretch/>
        </p:blipFill>
        <p:spPr>
          <a:xfrm>
            <a:off x="0" y="0"/>
            <a:ext cx="12221029" cy="6858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454400" y="901700"/>
            <a:ext cx="52705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1028" name="Picture 4" descr="'cel_11.png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15" y="1189038"/>
            <a:ext cx="4598987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6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314" y="-227543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9134" y="3471537"/>
            <a:ext cx="11799026" cy="435133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Do 2030 roku zapewnić wszystkim ludziom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dostęp do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odpowiednich, bezpiecznych i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przystępnych cenowo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  mieszkań oraz podstawowych usług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a także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poprawić warunki życia w slumsach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Do 2030 roku zapewnić wszystkim ludziom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dostęp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do bezpiecznych,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przystępnych cenowo i trwałych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  systemów transportu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podnieść poziom bezpieczeństwa na drogach, zwłaszcza poprzez rozwijanie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transportu publicznego. Należy zwrócić szczególną uwagę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na potrzeby grup wrażliwych, kobiet, dzieci,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  osób niepełnosprawnych i osób starszych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Do 2030 roku zwiększyć stopień inkluzyjności,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zapewnić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zrównoważoną urbanizację i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partycypację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  w zintegrowanym i zrównoważonym planowaniu i gospodarowaniu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osiedlami ludzkimi we wszystkich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krajach.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 Wzmocnić wysiłki na rzecz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i zabezpieczenia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światowego dziedzictwa kulturowego </a:t>
            </a:r>
            <a:b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  i przyrodniczego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5143" t="30349" r="68357" b="10603"/>
          <a:stretch/>
        </p:blipFill>
        <p:spPr>
          <a:xfrm>
            <a:off x="1959427" y="1165153"/>
            <a:ext cx="1402080" cy="17573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4857" t="18032" r="68143" b="21777"/>
          <a:stretch/>
        </p:blipFill>
        <p:spPr>
          <a:xfrm>
            <a:off x="4325700" y="1164313"/>
            <a:ext cx="1402080" cy="17581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4929" t="17397" r="68285" b="22920"/>
          <a:stretch/>
        </p:blipFill>
        <p:spPr>
          <a:xfrm>
            <a:off x="6691973" y="1165153"/>
            <a:ext cx="1402120" cy="175732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/>
          <a:srcRect l="5214" t="14603" r="68358" b="25968"/>
          <a:stretch/>
        </p:blipFill>
        <p:spPr>
          <a:xfrm>
            <a:off x="9058286" y="1148985"/>
            <a:ext cx="1402120" cy="177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8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314" y="-227543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Zadania: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65379" y="3500112"/>
            <a:ext cx="117827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 </a:t>
            </a: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 roku znacząco zmniejszyć liczbę zgonów w wyniku katastrof naturalnych</a:t>
            </a: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 tym powodzi </a:t>
            </a:r>
            <a:b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oraz zmniejszyć liczbę osób nimi dotkniętych; znacząco obniżyć bezpośrednie straty ekonomiczne w stosunku  </a:t>
            </a:r>
            <a:b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 globalnego PKB, poniesione w wyniku katastrof, skupiając się na ochronie osób ubogich i grup szczególnie </a:t>
            </a:r>
            <a:b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wrażliwych.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 2030 roku </a:t>
            </a: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obniżyć niekorzystny wskaźnik </a:t>
            </a: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negatywnego oddziaływania miasta na środowisko, </a:t>
            </a:r>
            <a:b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zwracając szczególną uwagę na </a:t>
            </a: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jakość powietrza oraz gospodarowanie odpadami komunalnymi </a:t>
            </a:r>
            <a:b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 innymi zanieczyszczeniami.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 2030 roku zapewnić łatwy i powszechny </a:t>
            </a: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</a:t>
            </a:r>
            <a:r>
              <a:rPr lang="pl-PL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bezpiecznych i inkluzyjnych </a:t>
            </a: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terenów zielonych</a:t>
            </a:r>
            <a:b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oraz przestrzeni publicznej, szczególnie kobietom, dzieciom, osobom starszym i osobom </a:t>
            </a:r>
            <a:b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 niepełnosprawnością.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/>
          <a:srcRect l="5143" t="24762" r="68357" b="15428"/>
          <a:stretch/>
        </p:blipFill>
        <p:spPr>
          <a:xfrm>
            <a:off x="2660447" y="1157815"/>
            <a:ext cx="1402120" cy="178005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/>
          <a:srcRect l="5143" t="23873" r="68286" b="16445"/>
          <a:stretch/>
        </p:blipFill>
        <p:spPr>
          <a:xfrm>
            <a:off x="5327510" y="1162092"/>
            <a:ext cx="1402120" cy="177149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/>
          <a:srcRect l="5000" t="14984" r="68786" b="25460"/>
          <a:stretch/>
        </p:blipFill>
        <p:spPr>
          <a:xfrm>
            <a:off x="7994573" y="1162092"/>
            <a:ext cx="1402080" cy="17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0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314" y="-227543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Zadania: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165379" y="3241724"/>
            <a:ext cx="11874221" cy="4351338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Wspierać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korzystne ekonomicznie, społecznie i środowiskowo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połączenia pomiędzy obszarami </a:t>
            </a:r>
            <a:b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miejskimi, podmiejskimi i wiejskimi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poprzez wzmocnienie krajowego i regionalnego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planowania </a:t>
            </a:r>
            <a:b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rozwoju.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 2020 roku znacząco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zwiększyć liczbę miast 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osiedli ludzkich wdrażających zintegrowane </a:t>
            </a:r>
            <a:b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polityki i plany dążące do zwiększenia inkluzyjności i wydajności wykorzystywania zasobów, </a:t>
            </a:r>
            <a:b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łagodzenia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skutków i przystosowania do zmian klimatycznych, odporności na skutki </a:t>
            </a:r>
            <a:b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katastrof.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Należy rozwijać i wdrażać kompleksowe zarządzanie ryzykiem katastrof na wszystkich </a:t>
            </a:r>
            <a:b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poziomach, zgodnie z Ramami Działania na Rzecz Ograniczania Ryzyka Katastrof na lata </a:t>
            </a:r>
            <a:b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2015 – 2030 (Sendai Framework for </a:t>
            </a:r>
            <a:r>
              <a:rPr lang="pl-P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2015- 2030).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Wspierać kraje najmniej rozwinięte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 tym poprzez </a:t>
            </a:r>
            <a:r>
              <a:rPr lang="pl-P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finansową i techniczną</a:t>
            </a: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 budowaniu zrównoważonych i odpornych budynków, wykorzystując lokalne materiały.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/>
          <a:srcRect l="5143" t="24635" r="68428" b="16699"/>
          <a:stretch/>
        </p:blipFill>
        <p:spPr>
          <a:xfrm>
            <a:off x="2627608" y="1157815"/>
            <a:ext cx="1434959" cy="179175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3"/>
          <a:srcRect l="5071" t="24889" r="68429" b="15174"/>
          <a:stretch/>
        </p:blipFill>
        <p:spPr>
          <a:xfrm>
            <a:off x="5324393" y="1157815"/>
            <a:ext cx="1408353" cy="179175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/>
          <a:srcRect l="5000" t="17016" r="68571" b="23936"/>
          <a:stretch/>
        </p:blipFill>
        <p:spPr>
          <a:xfrm>
            <a:off x="7994553" y="1176909"/>
            <a:ext cx="1402120" cy="1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93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207" cy="685800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982153" y="533400"/>
            <a:ext cx="10248900" cy="467201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800" spc="-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Jeśli przyszłość nie jest </a:t>
            </a:r>
            <a:br>
              <a:rPr lang="pl-PL" sz="4800" spc="-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800" spc="-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 obojętna, dokonaj zmiany. </a:t>
            </a:r>
            <a:br>
              <a:rPr lang="pl-PL" sz="4800" spc="-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800" spc="-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Razem możemy przekształcić świat.</a:t>
            </a:r>
            <a:br>
              <a:rPr lang="pl-P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pl-PL" sz="6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8000" b="1" spc="-3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 MOŻESZ  ZROBIĆ? </a:t>
            </a:r>
            <a:endParaRPr lang="pl-PL" sz="7200" b="1" spc="-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41" y="1062881"/>
            <a:ext cx="1129558" cy="98583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41" y="533400"/>
            <a:ext cx="1064819" cy="99774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/>
          <a:srcRect l="31641" t="67083" r="17423" b="13056"/>
          <a:stretch/>
        </p:blipFill>
        <p:spPr>
          <a:xfrm>
            <a:off x="6002906" y="5495925"/>
            <a:ext cx="6210301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240" y="5232034"/>
            <a:ext cx="1698379" cy="1198671"/>
          </a:xfrm>
          <a:prstGeom prst="rect">
            <a:avLst/>
          </a:prstGeom>
        </p:spPr>
      </p:pic>
      <p:sp>
        <p:nvSpPr>
          <p:cNvPr id="11" name="Dowolny kształt 10"/>
          <p:cNvSpPr/>
          <p:nvPr/>
        </p:nvSpPr>
        <p:spPr>
          <a:xfrm>
            <a:off x="3159634" y="-28575"/>
            <a:ext cx="9051416" cy="5905500"/>
          </a:xfrm>
          <a:custGeom>
            <a:avLst/>
            <a:gdLst>
              <a:gd name="connsiteX0" fmla="*/ 8401050 w 8420100"/>
              <a:gd name="connsiteY0" fmla="*/ 6867525 h 6867525"/>
              <a:gd name="connsiteX1" fmla="*/ 0 w 8420100"/>
              <a:gd name="connsiteY1" fmla="*/ 2533650 h 6867525"/>
              <a:gd name="connsiteX2" fmla="*/ 0 w 8420100"/>
              <a:gd name="connsiteY2" fmla="*/ 2533650 h 6867525"/>
              <a:gd name="connsiteX3" fmla="*/ 2295525 w 8420100"/>
              <a:gd name="connsiteY3" fmla="*/ 19050 h 6867525"/>
              <a:gd name="connsiteX4" fmla="*/ 2295525 w 8420100"/>
              <a:gd name="connsiteY4" fmla="*/ 19050 h 6867525"/>
              <a:gd name="connsiteX5" fmla="*/ 8420100 w 8420100"/>
              <a:gd name="connsiteY5" fmla="*/ 0 h 6867525"/>
              <a:gd name="connsiteX6" fmla="*/ 8420100 w 8420100"/>
              <a:gd name="connsiteY6" fmla="*/ 0 h 6867525"/>
              <a:gd name="connsiteX7" fmla="*/ 8401050 w 8420100"/>
              <a:gd name="connsiteY7" fmla="*/ 6867525 h 6867525"/>
              <a:gd name="connsiteX0" fmla="*/ 9043457 w 9062507"/>
              <a:gd name="connsiteY0" fmla="*/ 6867525 h 6867525"/>
              <a:gd name="connsiteX1" fmla="*/ 642407 w 9062507"/>
              <a:gd name="connsiteY1" fmla="*/ 2533650 h 6867525"/>
              <a:gd name="connsiteX2" fmla="*/ 566207 w 9062507"/>
              <a:gd name="connsiteY2" fmla="*/ 2504996 h 6867525"/>
              <a:gd name="connsiteX3" fmla="*/ 2937932 w 9062507"/>
              <a:gd name="connsiteY3" fmla="*/ 19050 h 6867525"/>
              <a:gd name="connsiteX4" fmla="*/ 2937932 w 9062507"/>
              <a:gd name="connsiteY4" fmla="*/ 19050 h 6867525"/>
              <a:gd name="connsiteX5" fmla="*/ 9062507 w 9062507"/>
              <a:gd name="connsiteY5" fmla="*/ 0 h 6867525"/>
              <a:gd name="connsiteX6" fmla="*/ 9062507 w 9062507"/>
              <a:gd name="connsiteY6" fmla="*/ 0 h 6867525"/>
              <a:gd name="connsiteX7" fmla="*/ 9043457 w 9062507"/>
              <a:gd name="connsiteY7" fmla="*/ 6867525 h 6867525"/>
              <a:gd name="connsiteX0" fmla="*/ 9031700 w 9050750"/>
              <a:gd name="connsiteY0" fmla="*/ 6867525 h 6867525"/>
              <a:gd name="connsiteX1" fmla="*/ 802100 w 9050750"/>
              <a:gd name="connsiteY1" fmla="*/ 1311059 h 6867525"/>
              <a:gd name="connsiteX2" fmla="*/ 554450 w 9050750"/>
              <a:gd name="connsiteY2" fmla="*/ 2504996 h 6867525"/>
              <a:gd name="connsiteX3" fmla="*/ 2926175 w 9050750"/>
              <a:gd name="connsiteY3" fmla="*/ 19050 h 6867525"/>
              <a:gd name="connsiteX4" fmla="*/ 2926175 w 9050750"/>
              <a:gd name="connsiteY4" fmla="*/ 19050 h 6867525"/>
              <a:gd name="connsiteX5" fmla="*/ 9050750 w 9050750"/>
              <a:gd name="connsiteY5" fmla="*/ 0 h 6867525"/>
              <a:gd name="connsiteX6" fmla="*/ 9050750 w 9050750"/>
              <a:gd name="connsiteY6" fmla="*/ 0 h 6867525"/>
              <a:gd name="connsiteX7" fmla="*/ 9031700 w 9050750"/>
              <a:gd name="connsiteY7" fmla="*/ 6867525 h 6867525"/>
              <a:gd name="connsiteX0" fmla="*/ 9041891 w 9051416"/>
              <a:gd name="connsiteY0" fmla="*/ 5921927 h 5921927"/>
              <a:gd name="connsiteX1" fmla="*/ 802766 w 9051416"/>
              <a:gd name="connsiteY1" fmla="*/ 1311059 h 5921927"/>
              <a:gd name="connsiteX2" fmla="*/ 555116 w 9051416"/>
              <a:gd name="connsiteY2" fmla="*/ 2504996 h 5921927"/>
              <a:gd name="connsiteX3" fmla="*/ 2926841 w 9051416"/>
              <a:gd name="connsiteY3" fmla="*/ 19050 h 5921927"/>
              <a:gd name="connsiteX4" fmla="*/ 2926841 w 9051416"/>
              <a:gd name="connsiteY4" fmla="*/ 19050 h 5921927"/>
              <a:gd name="connsiteX5" fmla="*/ 9051416 w 9051416"/>
              <a:gd name="connsiteY5" fmla="*/ 0 h 5921927"/>
              <a:gd name="connsiteX6" fmla="*/ 9051416 w 9051416"/>
              <a:gd name="connsiteY6" fmla="*/ 0 h 5921927"/>
              <a:gd name="connsiteX7" fmla="*/ 9041891 w 9051416"/>
              <a:gd name="connsiteY7" fmla="*/ 5921927 h 59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1416" h="5921927">
                <a:moveTo>
                  <a:pt x="9041891" y="5921927"/>
                </a:moveTo>
                <a:cubicBezTo>
                  <a:pt x="6295516" y="4384971"/>
                  <a:pt x="2217228" y="1880547"/>
                  <a:pt x="802766" y="1311059"/>
                </a:cubicBezTo>
                <a:cubicBezTo>
                  <a:pt x="-611696" y="741571"/>
                  <a:pt x="201104" y="2720331"/>
                  <a:pt x="555116" y="2504996"/>
                </a:cubicBezTo>
                <a:cubicBezTo>
                  <a:pt x="909129" y="2289661"/>
                  <a:pt x="2136266" y="847699"/>
                  <a:pt x="2926841" y="19050"/>
                </a:cubicBezTo>
                <a:lnTo>
                  <a:pt x="2926841" y="19050"/>
                </a:lnTo>
                <a:lnTo>
                  <a:pt x="9051416" y="0"/>
                </a:lnTo>
                <a:lnTo>
                  <a:pt x="9051416" y="0"/>
                </a:lnTo>
                <a:cubicBezTo>
                  <a:pt x="9049829" y="986988"/>
                  <a:pt x="9049828" y="3049345"/>
                  <a:pt x="9041891" y="5921927"/>
                </a:cubicBezTo>
                <a:close/>
              </a:path>
            </a:pathLst>
          </a:custGeom>
          <a:solidFill>
            <a:srgbClr val="CD77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592774" y="3756641"/>
            <a:ext cx="63069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Korzystaj z publicznego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transportu, miejskich rowerów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 innych środków transportu przyjaznych środowisku.</a:t>
            </a:r>
          </a:p>
        </p:txBody>
      </p:sp>
      <p:sp>
        <p:nvSpPr>
          <p:cNvPr id="9" name="Dowolny kształt 8"/>
          <p:cNvSpPr/>
          <p:nvPr/>
        </p:nvSpPr>
        <p:spPr>
          <a:xfrm>
            <a:off x="-9525" y="-499541"/>
            <a:ext cx="6558537" cy="7348015"/>
          </a:xfrm>
          <a:custGeom>
            <a:avLst/>
            <a:gdLst>
              <a:gd name="connsiteX0" fmla="*/ 0 w 6105525"/>
              <a:gd name="connsiteY0" fmla="*/ 6838950 h 6838950"/>
              <a:gd name="connsiteX1" fmla="*/ 6105525 w 6105525"/>
              <a:gd name="connsiteY1" fmla="*/ 0 h 6838950"/>
              <a:gd name="connsiteX2" fmla="*/ 6105525 w 6105525"/>
              <a:gd name="connsiteY2" fmla="*/ 0 h 6838950"/>
              <a:gd name="connsiteX3" fmla="*/ 19050 w 6105525"/>
              <a:gd name="connsiteY3" fmla="*/ 9525 h 6838950"/>
              <a:gd name="connsiteX4" fmla="*/ 19050 w 6105525"/>
              <a:gd name="connsiteY4" fmla="*/ 9525 h 6838950"/>
              <a:gd name="connsiteX5" fmla="*/ 0 w 6105525"/>
              <a:gd name="connsiteY5" fmla="*/ 6838950 h 6838950"/>
              <a:gd name="connsiteX0" fmla="*/ 0 w 6105525"/>
              <a:gd name="connsiteY0" fmla="*/ 6838950 h 6838950"/>
              <a:gd name="connsiteX1" fmla="*/ 6105525 w 6105525"/>
              <a:gd name="connsiteY1" fmla="*/ 0 h 6838950"/>
              <a:gd name="connsiteX2" fmla="*/ 6105525 w 6105525"/>
              <a:gd name="connsiteY2" fmla="*/ 0 h 6838950"/>
              <a:gd name="connsiteX3" fmla="*/ 19050 w 6105525"/>
              <a:gd name="connsiteY3" fmla="*/ 9525 h 6838950"/>
              <a:gd name="connsiteX4" fmla="*/ 9525 w 6105525"/>
              <a:gd name="connsiteY4" fmla="*/ 0 h 6838950"/>
              <a:gd name="connsiteX5" fmla="*/ 0 w 6105525"/>
              <a:gd name="connsiteY5" fmla="*/ 6838950 h 6838950"/>
              <a:gd name="connsiteX0" fmla="*/ 0 w 6560263"/>
              <a:gd name="connsiteY0" fmla="*/ 7350504 h 7350504"/>
              <a:gd name="connsiteX1" fmla="*/ 6105525 w 6560263"/>
              <a:gd name="connsiteY1" fmla="*/ 511554 h 7350504"/>
              <a:gd name="connsiteX2" fmla="*/ 6115050 w 6560263"/>
              <a:gd name="connsiteY2" fmla="*/ 492504 h 7350504"/>
              <a:gd name="connsiteX3" fmla="*/ 19050 w 6560263"/>
              <a:gd name="connsiteY3" fmla="*/ 521079 h 7350504"/>
              <a:gd name="connsiteX4" fmla="*/ 9525 w 6560263"/>
              <a:gd name="connsiteY4" fmla="*/ 511554 h 7350504"/>
              <a:gd name="connsiteX5" fmla="*/ 0 w 6560263"/>
              <a:gd name="connsiteY5" fmla="*/ 7350504 h 7350504"/>
              <a:gd name="connsiteX0" fmla="*/ 0 w 6560263"/>
              <a:gd name="connsiteY0" fmla="*/ 7350504 h 7350504"/>
              <a:gd name="connsiteX1" fmla="*/ 6105525 w 6560263"/>
              <a:gd name="connsiteY1" fmla="*/ 511554 h 7350504"/>
              <a:gd name="connsiteX2" fmla="*/ 6115050 w 6560263"/>
              <a:gd name="connsiteY2" fmla="*/ 492504 h 7350504"/>
              <a:gd name="connsiteX3" fmla="*/ 19050 w 6560263"/>
              <a:gd name="connsiteY3" fmla="*/ 521079 h 7350504"/>
              <a:gd name="connsiteX4" fmla="*/ 9525 w 6560263"/>
              <a:gd name="connsiteY4" fmla="*/ 454404 h 7350504"/>
              <a:gd name="connsiteX5" fmla="*/ 0 w 6560263"/>
              <a:gd name="connsiteY5" fmla="*/ 7350504 h 7350504"/>
              <a:gd name="connsiteX0" fmla="*/ 0 w 6871101"/>
              <a:gd name="connsiteY0" fmla="*/ 7351219 h 7351219"/>
              <a:gd name="connsiteX1" fmla="*/ 6105525 w 6871101"/>
              <a:gd name="connsiteY1" fmla="*/ 512269 h 7351219"/>
              <a:gd name="connsiteX2" fmla="*/ 6115050 w 6871101"/>
              <a:gd name="connsiteY2" fmla="*/ 493219 h 7351219"/>
              <a:gd name="connsiteX3" fmla="*/ 47625 w 6871101"/>
              <a:gd name="connsiteY3" fmla="*/ 493219 h 7351219"/>
              <a:gd name="connsiteX4" fmla="*/ 9525 w 6871101"/>
              <a:gd name="connsiteY4" fmla="*/ 455119 h 7351219"/>
              <a:gd name="connsiteX5" fmla="*/ 0 w 6871101"/>
              <a:gd name="connsiteY5" fmla="*/ 7351219 h 7351219"/>
              <a:gd name="connsiteX0" fmla="*/ 0 w 6558537"/>
              <a:gd name="connsiteY0" fmla="*/ 7348015 h 7348015"/>
              <a:gd name="connsiteX1" fmla="*/ 6105525 w 6558537"/>
              <a:gd name="connsiteY1" fmla="*/ 509065 h 7348015"/>
              <a:gd name="connsiteX2" fmla="*/ 6096000 w 6558537"/>
              <a:gd name="connsiteY2" fmla="*/ 499541 h 7348015"/>
              <a:gd name="connsiteX3" fmla="*/ 6115050 w 6558537"/>
              <a:gd name="connsiteY3" fmla="*/ 490015 h 7348015"/>
              <a:gd name="connsiteX4" fmla="*/ 47625 w 6558537"/>
              <a:gd name="connsiteY4" fmla="*/ 490015 h 7348015"/>
              <a:gd name="connsiteX5" fmla="*/ 9525 w 6558537"/>
              <a:gd name="connsiteY5" fmla="*/ 451915 h 7348015"/>
              <a:gd name="connsiteX6" fmla="*/ 0 w 6558537"/>
              <a:gd name="connsiteY6" fmla="*/ 7348015 h 734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8537" h="7348015">
                <a:moveTo>
                  <a:pt x="0" y="7348015"/>
                </a:moveTo>
                <a:lnTo>
                  <a:pt x="6105525" y="509065"/>
                </a:lnTo>
                <a:cubicBezTo>
                  <a:pt x="7121525" y="-632347"/>
                  <a:pt x="6094413" y="502716"/>
                  <a:pt x="6096000" y="499541"/>
                </a:cubicBezTo>
                <a:cubicBezTo>
                  <a:pt x="6097587" y="496366"/>
                  <a:pt x="7123112" y="491603"/>
                  <a:pt x="6115050" y="490015"/>
                </a:cubicBezTo>
                <a:lnTo>
                  <a:pt x="47625" y="490015"/>
                </a:lnTo>
                <a:lnTo>
                  <a:pt x="9525" y="451915"/>
                </a:lnTo>
                <a:lnTo>
                  <a:pt x="0" y="7348015"/>
                </a:lnTo>
                <a:close/>
              </a:path>
            </a:pathLst>
          </a:cu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32281" y="525205"/>
            <a:ext cx="5801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Wspieraj budowę szkół, domów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 budynków biurowych, które odpowiadają potrzebom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osób starszych i osób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 niepełnosprawno-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ściami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510381" y="584437"/>
            <a:ext cx="65793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Zainicjuj system online oferujący grupowe  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 przejazdy samochodem dla osób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      z najbliższej okolicy, które jadą w tym 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samym kierunku, np. do szkoły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lub do pracy. Jest  to ważne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zwłaszcza tam, gdzie nie  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ma dobrego transportu </a:t>
            </a:r>
            <a:b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latin typeface="Arial" panose="020B0604020202020204" pitchFamily="34" charset="0"/>
                <a:cs typeface="Arial" panose="020B0604020202020204" pitchFamily="34" charset="0"/>
              </a:rPr>
              <a:t>				 publicznego</a:t>
            </a:r>
            <a:r>
              <a:rPr lang="pl-PL" sz="2600" dirty="0"/>
              <a:t>.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1" y="3359140"/>
            <a:ext cx="1350158" cy="1037012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796" y="4054155"/>
            <a:ext cx="759570" cy="8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3"/>
          <p:cNvSpPr/>
          <p:nvPr/>
        </p:nvSpPr>
        <p:spPr>
          <a:xfrm>
            <a:off x="-13974" y="942974"/>
            <a:ext cx="12215497" cy="5915025"/>
          </a:xfrm>
          <a:custGeom>
            <a:avLst/>
            <a:gdLst>
              <a:gd name="connsiteX0" fmla="*/ 19050 w 12211050"/>
              <a:gd name="connsiteY0" fmla="*/ 0 h 6858000"/>
              <a:gd name="connsiteX1" fmla="*/ 12211050 w 12211050"/>
              <a:gd name="connsiteY1" fmla="*/ 6858000 h 6858000"/>
              <a:gd name="connsiteX2" fmla="*/ 12211050 w 12211050"/>
              <a:gd name="connsiteY2" fmla="*/ 6858000 h 6858000"/>
              <a:gd name="connsiteX3" fmla="*/ 0 w 12211050"/>
              <a:gd name="connsiteY3" fmla="*/ 6848475 h 6858000"/>
              <a:gd name="connsiteX4" fmla="*/ 0 w 12211050"/>
              <a:gd name="connsiteY4" fmla="*/ 6848475 h 6858000"/>
              <a:gd name="connsiteX5" fmla="*/ 19050 w 12211050"/>
              <a:gd name="connsiteY5" fmla="*/ 0 h 6858000"/>
              <a:gd name="connsiteX0" fmla="*/ 9517 w 12211050"/>
              <a:gd name="connsiteY0" fmla="*/ 0 h 6877050"/>
              <a:gd name="connsiteX1" fmla="*/ 12211050 w 12211050"/>
              <a:gd name="connsiteY1" fmla="*/ 6877050 h 6877050"/>
              <a:gd name="connsiteX2" fmla="*/ 12211050 w 12211050"/>
              <a:gd name="connsiteY2" fmla="*/ 6877050 h 6877050"/>
              <a:gd name="connsiteX3" fmla="*/ 0 w 12211050"/>
              <a:gd name="connsiteY3" fmla="*/ 6867525 h 6877050"/>
              <a:gd name="connsiteX4" fmla="*/ 0 w 12211050"/>
              <a:gd name="connsiteY4" fmla="*/ 6867525 h 6877050"/>
              <a:gd name="connsiteX5" fmla="*/ 9517 w 12211050"/>
              <a:gd name="connsiteY5" fmla="*/ 0 h 6877050"/>
              <a:gd name="connsiteX0" fmla="*/ 5993 w 12217058"/>
              <a:gd name="connsiteY0" fmla="*/ 0 h 5181600"/>
              <a:gd name="connsiteX1" fmla="*/ 12217058 w 12217058"/>
              <a:gd name="connsiteY1" fmla="*/ 5181600 h 5181600"/>
              <a:gd name="connsiteX2" fmla="*/ 12217058 w 12217058"/>
              <a:gd name="connsiteY2" fmla="*/ 5181600 h 5181600"/>
              <a:gd name="connsiteX3" fmla="*/ 6008 w 12217058"/>
              <a:gd name="connsiteY3" fmla="*/ 5172075 h 5181600"/>
              <a:gd name="connsiteX4" fmla="*/ 6008 w 12217058"/>
              <a:gd name="connsiteY4" fmla="*/ 5172075 h 5181600"/>
              <a:gd name="connsiteX5" fmla="*/ 5993 w 12217058"/>
              <a:gd name="connsiteY5" fmla="*/ 0 h 5181600"/>
              <a:gd name="connsiteX0" fmla="*/ 4435 w 12225033"/>
              <a:gd name="connsiteY0" fmla="*/ 0 h 5915025"/>
              <a:gd name="connsiteX1" fmla="*/ 12225033 w 12225033"/>
              <a:gd name="connsiteY1" fmla="*/ 5915025 h 5915025"/>
              <a:gd name="connsiteX2" fmla="*/ 12225033 w 12225033"/>
              <a:gd name="connsiteY2" fmla="*/ 5915025 h 5915025"/>
              <a:gd name="connsiteX3" fmla="*/ 13983 w 12225033"/>
              <a:gd name="connsiteY3" fmla="*/ 5905500 h 5915025"/>
              <a:gd name="connsiteX4" fmla="*/ 13983 w 12225033"/>
              <a:gd name="connsiteY4" fmla="*/ 5905500 h 5915025"/>
              <a:gd name="connsiteX5" fmla="*/ 4435 w 12225033"/>
              <a:gd name="connsiteY5" fmla="*/ 0 h 591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5033" h="5915025">
                <a:moveTo>
                  <a:pt x="4435" y="0"/>
                </a:moveTo>
                <a:lnTo>
                  <a:pt x="12225033" y="5915025"/>
                </a:lnTo>
                <a:lnTo>
                  <a:pt x="12225033" y="5915025"/>
                </a:lnTo>
                <a:lnTo>
                  <a:pt x="13983" y="5905500"/>
                </a:lnTo>
                <a:lnTo>
                  <a:pt x="13983" y="5905500"/>
                </a:lnTo>
                <a:cubicBezTo>
                  <a:pt x="12392" y="4921250"/>
                  <a:pt x="-9059" y="2864644"/>
                  <a:pt x="4435" y="0"/>
                </a:cubicBezTo>
                <a:close/>
              </a:path>
            </a:pathLst>
          </a:custGeom>
          <a:solidFill>
            <a:srgbClr val="F69E23"/>
          </a:solidFill>
          <a:ln>
            <a:solidFill>
              <a:srgbClr val="F6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290510" y="4559934"/>
            <a:ext cx="1293971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Wspieraj tworzenie przestrzeni </a:t>
            </a:r>
            <a:b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sportowo-rekreacyjnych w miastach. </a:t>
            </a:r>
            <a:b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ten sposób przyczynisz się do budowy silniejszych, </a:t>
            </a:r>
            <a:b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zdrowszych, bezpieczniejszych i szczęśliwszych społeczności.  </a:t>
            </a:r>
          </a:p>
        </p:txBody>
      </p:sp>
      <p:sp>
        <p:nvSpPr>
          <p:cNvPr id="6" name="Prostokąt 5"/>
          <p:cNvSpPr/>
          <p:nvPr/>
        </p:nvSpPr>
        <p:spPr>
          <a:xfrm>
            <a:off x="1802604" y="565311"/>
            <a:ext cx="991552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Spotykaj się grupami społecznościowymi, by przedyskutować </a:t>
            </a:r>
            <a:b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tworzenie łatwo dostępnej i bezpiecznej przestrzeni </a:t>
            </a:r>
            <a:b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miejskiej dla kobiet, dzieci, osób starszych</a:t>
            </a:r>
            <a:b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i osób z niepełnosprawnościami.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0" y="2771761"/>
            <a:ext cx="3294491" cy="151815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26" y="2920258"/>
            <a:ext cx="1963459" cy="13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3446965"/>
            <a:ext cx="4000501" cy="3411035"/>
          </a:xfrm>
          <a:prstGeom prst="rect">
            <a:avLst/>
          </a:pr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096250" y="3446965"/>
            <a:ext cx="4095749" cy="3411035"/>
          </a:xfrm>
          <a:prstGeom prst="rect">
            <a:avLst/>
          </a:pr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000501" y="0"/>
            <a:ext cx="4095749" cy="3446965"/>
          </a:xfrm>
          <a:prstGeom prst="rect">
            <a:avLst/>
          </a:prstGeom>
          <a:solidFill>
            <a:srgbClr val="F69E23"/>
          </a:solidFill>
          <a:ln>
            <a:solidFill>
              <a:srgbClr val="F6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191501" y="4923092"/>
            <a:ext cx="3867149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Wspieraj kampanie międzynarodowe związane </a:t>
            </a:r>
            <a:b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ochroną środowiska, walką </a:t>
            </a:r>
            <a:b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dyskryminacją i nierównością. </a:t>
            </a:r>
            <a:endParaRPr lang="pl-PL" sz="2400" spc="-1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" y="3737575"/>
            <a:ext cx="4000501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Poznaj dziedzictwo kulturowe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środowiskowe swojego miasta. Odwiedź interesujące Cię miejsca i zachęć innych do odwiedzenia ich na swoim blogu czy Facebooku. Organizuj wycieczki dla dzieci i seniorów.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000500" y="3737575"/>
            <a:ext cx="3962401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Mów i podnoś świadomość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temat śladu węglowego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miastach. Pokaż, jak możemy zmniejszyć swój indywidualny ślad węglowy.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72" y="5810584"/>
            <a:ext cx="1154651" cy="94663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237355" y="94352"/>
            <a:ext cx="364248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Bądź wolontariuszem – pomagaj potrzebującym. Twój czas może być cenniejszy niż pieniądze.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91" y="2052352"/>
            <a:ext cx="2663015" cy="1244672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78994" y="838293"/>
            <a:ext cx="3848101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Zaangażuj się w działania edukacyjne na rzecz osób starszych, np. otwórz klub seniora, czytaj im książki. Takie działania pomagają w walce z depresją.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92" y="41982"/>
            <a:ext cx="611513" cy="74445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8058849" y="94352"/>
            <a:ext cx="4170551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Podziel się w mediach społecznościowych informacjami, które Cię zainteresowały.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Możesz w ten sposób przyczynić się do zrozumienia jak ogromne znaczenie ma woda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mieszkańców miasta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jak jej nie marnować.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543" y="4074676"/>
            <a:ext cx="2277117" cy="5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6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olny kształt 8"/>
          <p:cNvSpPr/>
          <p:nvPr/>
        </p:nvSpPr>
        <p:spPr>
          <a:xfrm>
            <a:off x="2124075" y="2943225"/>
            <a:ext cx="4429125" cy="3924300"/>
          </a:xfrm>
          <a:custGeom>
            <a:avLst/>
            <a:gdLst>
              <a:gd name="connsiteX0" fmla="*/ 751141 w 4380166"/>
              <a:gd name="connsiteY0" fmla="*/ 3848100 h 3848100"/>
              <a:gd name="connsiteX1" fmla="*/ 46291 w 4380166"/>
              <a:gd name="connsiteY1" fmla="*/ 342900 h 3848100"/>
              <a:gd name="connsiteX2" fmla="*/ 65341 w 4380166"/>
              <a:gd name="connsiteY2" fmla="*/ 352425 h 3848100"/>
              <a:gd name="connsiteX3" fmla="*/ 2017966 w 4380166"/>
              <a:gd name="connsiteY3" fmla="*/ 0 h 3848100"/>
              <a:gd name="connsiteX4" fmla="*/ 2017966 w 4380166"/>
              <a:gd name="connsiteY4" fmla="*/ 0 h 3848100"/>
              <a:gd name="connsiteX5" fmla="*/ 4380166 w 4380166"/>
              <a:gd name="connsiteY5" fmla="*/ 3838575 h 3848100"/>
              <a:gd name="connsiteX6" fmla="*/ 4380166 w 4380166"/>
              <a:gd name="connsiteY6" fmla="*/ 3838575 h 3848100"/>
              <a:gd name="connsiteX7" fmla="*/ 751141 w 4380166"/>
              <a:gd name="connsiteY7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0166" h="3848100">
                <a:moveTo>
                  <a:pt x="751141" y="3848100"/>
                </a:moveTo>
                <a:cubicBezTo>
                  <a:pt x="455866" y="2386806"/>
                  <a:pt x="160591" y="925513"/>
                  <a:pt x="46291" y="342900"/>
                </a:cubicBezTo>
                <a:cubicBezTo>
                  <a:pt x="-68009" y="-239713"/>
                  <a:pt x="65341" y="352425"/>
                  <a:pt x="65341" y="352425"/>
                </a:cubicBezTo>
                <a:lnTo>
                  <a:pt x="2017966" y="0"/>
                </a:lnTo>
                <a:lnTo>
                  <a:pt x="2017966" y="0"/>
                </a:lnTo>
                <a:lnTo>
                  <a:pt x="4380166" y="3838575"/>
                </a:lnTo>
                <a:lnTo>
                  <a:pt x="4380166" y="3838575"/>
                </a:lnTo>
                <a:lnTo>
                  <a:pt x="751141" y="3848100"/>
                </a:lnTo>
                <a:close/>
              </a:path>
            </a:pathLst>
          </a:custGeom>
          <a:solidFill>
            <a:srgbClr val="CD7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/>
        </p:nvSpPr>
        <p:spPr>
          <a:xfrm>
            <a:off x="6962774" y="0"/>
            <a:ext cx="5229225" cy="6858000"/>
          </a:xfrm>
          <a:custGeom>
            <a:avLst/>
            <a:gdLst>
              <a:gd name="connsiteX0" fmla="*/ 0 w 5172075"/>
              <a:gd name="connsiteY0" fmla="*/ 2524125 h 6858000"/>
              <a:gd name="connsiteX1" fmla="*/ 5172075 w 5172075"/>
              <a:gd name="connsiteY1" fmla="*/ 6858000 h 6858000"/>
              <a:gd name="connsiteX2" fmla="*/ 5172075 w 5172075"/>
              <a:gd name="connsiteY2" fmla="*/ 6858000 h 6858000"/>
              <a:gd name="connsiteX3" fmla="*/ 5162550 w 5172075"/>
              <a:gd name="connsiteY3" fmla="*/ 0 h 6858000"/>
              <a:gd name="connsiteX4" fmla="*/ 5162550 w 5172075"/>
              <a:gd name="connsiteY4" fmla="*/ 0 h 6858000"/>
              <a:gd name="connsiteX5" fmla="*/ 1857375 w 5172075"/>
              <a:gd name="connsiteY5" fmla="*/ 0 h 6858000"/>
              <a:gd name="connsiteX6" fmla="*/ 1857375 w 5172075"/>
              <a:gd name="connsiteY6" fmla="*/ 0 h 6858000"/>
              <a:gd name="connsiteX7" fmla="*/ 0 w 5172075"/>
              <a:gd name="connsiteY7" fmla="*/ 2524125 h 6858000"/>
              <a:gd name="connsiteX0" fmla="*/ 0 w 5172075"/>
              <a:gd name="connsiteY0" fmla="*/ 2524125 h 6858000"/>
              <a:gd name="connsiteX1" fmla="*/ 5172075 w 5172075"/>
              <a:gd name="connsiteY1" fmla="*/ 6858000 h 6858000"/>
              <a:gd name="connsiteX2" fmla="*/ 5172075 w 5172075"/>
              <a:gd name="connsiteY2" fmla="*/ 6858000 h 6858000"/>
              <a:gd name="connsiteX3" fmla="*/ 5162550 w 5172075"/>
              <a:gd name="connsiteY3" fmla="*/ 0 h 6858000"/>
              <a:gd name="connsiteX4" fmla="*/ 5162550 w 5172075"/>
              <a:gd name="connsiteY4" fmla="*/ 0 h 6858000"/>
              <a:gd name="connsiteX5" fmla="*/ 1857375 w 5172075"/>
              <a:gd name="connsiteY5" fmla="*/ 0 h 6858000"/>
              <a:gd name="connsiteX6" fmla="*/ 1790700 w 5172075"/>
              <a:gd name="connsiteY6" fmla="*/ 9525 h 6858000"/>
              <a:gd name="connsiteX7" fmla="*/ 0 w 5172075"/>
              <a:gd name="connsiteY7" fmla="*/ 2524125 h 6858000"/>
              <a:gd name="connsiteX0" fmla="*/ 0 w 5219700"/>
              <a:gd name="connsiteY0" fmla="*/ 2447925 h 6858000"/>
              <a:gd name="connsiteX1" fmla="*/ 5219700 w 5219700"/>
              <a:gd name="connsiteY1" fmla="*/ 6858000 h 6858000"/>
              <a:gd name="connsiteX2" fmla="*/ 5219700 w 5219700"/>
              <a:gd name="connsiteY2" fmla="*/ 6858000 h 6858000"/>
              <a:gd name="connsiteX3" fmla="*/ 5210175 w 5219700"/>
              <a:gd name="connsiteY3" fmla="*/ 0 h 6858000"/>
              <a:gd name="connsiteX4" fmla="*/ 5210175 w 5219700"/>
              <a:gd name="connsiteY4" fmla="*/ 0 h 6858000"/>
              <a:gd name="connsiteX5" fmla="*/ 1905000 w 5219700"/>
              <a:gd name="connsiteY5" fmla="*/ 0 h 6858000"/>
              <a:gd name="connsiteX6" fmla="*/ 1838325 w 5219700"/>
              <a:gd name="connsiteY6" fmla="*/ 9525 h 6858000"/>
              <a:gd name="connsiteX7" fmla="*/ 0 w 5219700"/>
              <a:gd name="connsiteY7" fmla="*/ 2447925 h 6858000"/>
              <a:gd name="connsiteX0" fmla="*/ 0 w 5229225"/>
              <a:gd name="connsiteY0" fmla="*/ 2486025 h 6858000"/>
              <a:gd name="connsiteX1" fmla="*/ 5229225 w 5229225"/>
              <a:gd name="connsiteY1" fmla="*/ 6858000 h 6858000"/>
              <a:gd name="connsiteX2" fmla="*/ 5229225 w 5229225"/>
              <a:gd name="connsiteY2" fmla="*/ 6858000 h 6858000"/>
              <a:gd name="connsiteX3" fmla="*/ 5219700 w 5229225"/>
              <a:gd name="connsiteY3" fmla="*/ 0 h 6858000"/>
              <a:gd name="connsiteX4" fmla="*/ 5219700 w 5229225"/>
              <a:gd name="connsiteY4" fmla="*/ 0 h 6858000"/>
              <a:gd name="connsiteX5" fmla="*/ 1914525 w 5229225"/>
              <a:gd name="connsiteY5" fmla="*/ 0 h 6858000"/>
              <a:gd name="connsiteX6" fmla="*/ 1847850 w 5229225"/>
              <a:gd name="connsiteY6" fmla="*/ 9525 h 6858000"/>
              <a:gd name="connsiteX7" fmla="*/ 0 w 5229225"/>
              <a:gd name="connsiteY7" fmla="*/ 24860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9225" h="6858000">
                <a:moveTo>
                  <a:pt x="0" y="2486025"/>
                </a:moveTo>
                <a:lnTo>
                  <a:pt x="5229225" y="6858000"/>
                </a:lnTo>
                <a:lnTo>
                  <a:pt x="5229225" y="6858000"/>
                </a:lnTo>
                <a:cubicBezTo>
                  <a:pt x="5227638" y="5715000"/>
                  <a:pt x="5219700" y="0"/>
                  <a:pt x="5219700" y="0"/>
                </a:cubicBezTo>
                <a:lnTo>
                  <a:pt x="5219700" y="0"/>
                </a:lnTo>
                <a:lnTo>
                  <a:pt x="1914525" y="0"/>
                </a:lnTo>
                <a:lnTo>
                  <a:pt x="1847850" y="9525"/>
                </a:lnTo>
                <a:lnTo>
                  <a:pt x="0" y="2486025"/>
                </a:lnTo>
                <a:close/>
              </a:path>
            </a:pathLst>
          </a:custGeom>
          <a:solidFill>
            <a:srgbClr val="CD7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Dowolny kształt 2"/>
          <p:cNvSpPr/>
          <p:nvPr/>
        </p:nvSpPr>
        <p:spPr>
          <a:xfrm>
            <a:off x="-669380" y="-204994"/>
            <a:ext cx="9673165" cy="3957844"/>
          </a:xfrm>
          <a:custGeom>
            <a:avLst/>
            <a:gdLst>
              <a:gd name="connsiteX0" fmla="*/ 657577 w 9673165"/>
              <a:gd name="connsiteY0" fmla="*/ 3957844 h 3957844"/>
              <a:gd name="connsiteX1" fmla="*/ 7667977 w 9673165"/>
              <a:gd name="connsiteY1" fmla="*/ 2738644 h 3957844"/>
              <a:gd name="connsiteX2" fmla="*/ 7667977 w 9673165"/>
              <a:gd name="connsiteY2" fmla="*/ 2738644 h 3957844"/>
              <a:gd name="connsiteX3" fmla="*/ 9534877 w 9673165"/>
              <a:gd name="connsiteY3" fmla="*/ 185944 h 3957844"/>
              <a:gd name="connsiteX4" fmla="*/ 9534877 w 9673165"/>
              <a:gd name="connsiteY4" fmla="*/ 195469 h 3957844"/>
              <a:gd name="connsiteX5" fmla="*/ 657577 w 9673165"/>
              <a:gd name="connsiteY5" fmla="*/ 204994 h 3957844"/>
              <a:gd name="connsiteX6" fmla="*/ 657577 w 9673165"/>
              <a:gd name="connsiteY6" fmla="*/ 214519 h 3957844"/>
              <a:gd name="connsiteX7" fmla="*/ 657577 w 9673165"/>
              <a:gd name="connsiteY7" fmla="*/ 3957844 h 395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3165" h="3957844">
                <a:moveTo>
                  <a:pt x="657577" y="3957844"/>
                </a:moveTo>
                <a:lnTo>
                  <a:pt x="7667977" y="2738644"/>
                </a:lnTo>
                <a:lnTo>
                  <a:pt x="7667977" y="2738644"/>
                </a:lnTo>
                <a:lnTo>
                  <a:pt x="9534877" y="185944"/>
                </a:lnTo>
                <a:cubicBezTo>
                  <a:pt x="9846027" y="-237918"/>
                  <a:pt x="9534877" y="195469"/>
                  <a:pt x="9534877" y="195469"/>
                </a:cubicBezTo>
                <a:lnTo>
                  <a:pt x="657577" y="204994"/>
                </a:lnTo>
                <a:cubicBezTo>
                  <a:pt x="-821973" y="208169"/>
                  <a:pt x="657577" y="214519"/>
                  <a:pt x="657577" y="214519"/>
                </a:cubicBezTo>
                <a:lnTo>
                  <a:pt x="657577" y="3957844"/>
                </a:lnTo>
                <a:close/>
              </a:path>
            </a:pathLst>
          </a:cu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190606" y="511032"/>
            <a:ext cx="6096000" cy="16730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Wyciągaj wtyczki od telewizora, </a:t>
            </a:r>
            <a:b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sprzętu komputerowego i innego sprzętu elektronicznego, kiedy z niego nie korzystasz.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765274" y="2903625"/>
            <a:ext cx="3255633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Włączaj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zmywarkę i pralkę tylko, gdy jest pełna.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-337728" y="4032337"/>
            <a:ext cx="305666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Kupuj produkty pochodzące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recyklingu.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225694" y="1363982"/>
            <a:ext cx="376237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Wspieraj recykling oraz stosowanie systemów solarnych dla domów, szkół i biur.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9772">
            <a:off x="880584" y="1907013"/>
            <a:ext cx="1129558" cy="98583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942" y="3094154"/>
            <a:ext cx="2448574" cy="1665031"/>
          </a:xfrm>
          <a:prstGeom prst="rect">
            <a:avLst/>
          </a:prstGeom>
        </p:spPr>
      </p:pic>
      <p:sp>
        <p:nvSpPr>
          <p:cNvPr id="10" name="Dowolny kształt 9"/>
          <p:cNvSpPr/>
          <p:nvPr/>
        </p:nvSpPr>
        <p:spPr>
          <a:xfrm>
            <a:off x="5114925" y="4191000"/>
            <a:ext cx="7086600" cy="2676525"/>
          </a:xfrm>
          <a:custGeom>
            <a:avLst/>
            <a:gdLst>
              <a:gd name="connsiteX0" fmla="*/ 0 w 7086600"/>
              <a:gd name="connsiteY0" fmla="*/ 314325 h 2676525"/>
              <a:gd name="connsiteX1" fmla="*/ 104775 w 7086600"/>
              <a:gd name="connsiteY1" fmla="*/ 304800 h 2676525"/>
              <a:gd name="connsiteX2" fmla="*/ 3886200 w 7086600"/>
              <a:gd name="connsiteY2" fmla="*/ 0 h 2676525"/>
              <a:gd name="connsiteX3" fmla="*/ 3886200 w 7086600"/>
              <a:gd name="connsiteY3" fmla="*/ 0 h 2676525"/>
              <a:gd name="connsiteX4" fmla="*/ 7086600 w 7086600"/>
              <a:gd name="connsiteY4" fmla="*/ 2676525 h 2676525"/>
              <a:gd name="connsiteX5" fmla="*/ 7086600 w 7086600"/>
              <a:gd name="connsiteY5" fmla="*/ 2676525 h 2676525"/>
              <a:gd name="connsiteX6" fmla="*/ 1438275 w 7086600"/>
              <a:gd name="connsiteY6" fmla="*/ 2676525 h 2676525"/>
              <a:gd name="connsiteX7" fmla="*/ 1438275 w 7086600"/>
              <a:gd name="connsiteY7" fmla="*/ 2676525 h 2676525"/>
              <a:gd name="connsiteX8" fmla="*/ 0 w 7086600"/>
              <a:gd name="connsiteY8" fmla="*/ 3143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6600" h="2676525">
                <a:moveTo>
                  <a:pt x="0" y="314325"/>
                </a:moveTo>
                <a:lnTo>
                  <a:pt x="104775" y="304800"/>
                </a:lnTo>
                <a:lnTo>
                  <a:pt x="3886200" y="0"/>
                </a:lnTo>
                <a:lnTo>
                  <a:pt x="3886200" y="0"/>
                </a:lnTo>
                <a:lnTo>
                  <a:pt x="7086600" y="2676525"/>
                </a:lnTo>
                <a:lnTo>
                  <a:pt x="7086600" y="2676525"/>
                </a:lnTo>
                <a:lnTo>
                  <a:pt x="1438275" y="2676525"/>
                </a:lnTo>
                <a:lnTo>
                  <a:pt x="1438275" y="2676525"/>
                </a:lnTo>
                <a:lnTo>
                  <a:pt x="0" y="314325"/>
                </a:lnTo>
                <a:close/>
              </a:path>
            </a:pathLst>
          </a:cu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129391" y="4783054"/>
            <a:ext cx="368612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marnuj wody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bierz krótki prysznic, nie nalewaj do pełna wody w wannie.  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365" y="5529262"/>
            <a:ext cx="1028436" cy="1255991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399943" y="3551370"/>
            <a:ext cx="2763165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Organizuj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szkołach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 pracy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regularne akcje sadzenia drzew. </a:t>
            </a:r>
          </a:p>
        </p:txBody>
      </p:sp>
    </p:spTree>
    <p:extLst>
      <p:ext uri="{BB962C8B-B14F-4D97-AF65-F5344CB8AC3E}">
        <p14:creationId xmlns:p14="http://schemas.microsoft.com/office/powerpoint/2010/main" val="247062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3446965"/>
            <a:ext cx="4000501" cy="3411035"/>
          </a:xfrm>
          <a:prstGeom prst="rect">
            <a:avLst/>
          </a:pr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096250" y="3446965"/>
            <a:ext cx="4095749" cy="3411035"/>
          </a:xfrm>
          <a:prstGeom prst="rect">
            <a:avLst/>
          </a:pr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000501" y="0"/>
            <a:ext cx="4095749" cy="3446965"/>
          </a:xfrm>
          <a:prstGeom prst="rect">
            <a:avLst/>
          </a:prstGeom>
          <a:solidFill>
            <a:srgbClr val="F69E23"/>
          </a:solidFill>
          <a:ln>
            <a:solidFill>
              <a:srgbClr val="F6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91501" y="4923092"/>
            <a:ext cx="3867149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Upewnij się, że bary, hotele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restauracje nie marnują żywności i przekazują ją organizacjom charytatywnym.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-1" y="3737575"/>
            <a:ext cx="4000501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wyrzucaj żywności, telefonów, odzieży do śmieci. Zorganizuj zbiórkę, przekaż produkty potrzebującym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lub poddaj recyklingowi.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8229599" y="242458"/>
            <a:ext cx="396240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Jedz mniej mięsa. Produkcja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dystrybucja mięsa mają ogromy wpływ na powstawanie gazów cieplarnianych.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060397" y="242458"/>
            <a:ext cx="3975956" cy="302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Kupuj tyle żywności, </a:t>
            </a:r>
            <a:br>
              <a:rPr lang="pl-PL" sz="28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 potrzebujesz.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6000" b="1" spc="-1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20-50%</a:t>
            </a:r>
            <a:r>
              <a:rPr lang="pl-PL" sz="4000" b="1" spc="-15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pl-PL" sz="28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żywności jest wyrzucana </a:t>
            </a:r>
            <a:br>
              <a:rPr lang="pl-PL" sz="28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śmieci.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2607" y="242458"/>
            <a:ext cx="3848101" cy="12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Wspieraj rodzimych rolników - kupuj miejscowe produkty żywnościowe.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954274" y="3605296"/>
            <a:ext cx="4170551" cy="3094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3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Spraw by miasta były zdrowsze. Zamień dachy w zieloną przestrzeń. Załóż ogrody na dachach, stwórz klubiki, które będą sprzyjały integracji społecznej. Taka zielona przestrzeń poprawi jakość powietrza i przyczyni się do zmniejszenia hałasu. 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894" y="3725175"/>
            <a:ext cx="1077809" cy="11979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727379"/>
            <a:ext cx="895350" cy="1334712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176" y="1898318"/>
            <a:ext cx="997243" cy="14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9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89" y="406527"/>
            <a:ext cx="8512811" cy="5311433"/>
          </a:xfrm>
          <a:prstGeom prst="rect">
            <a:avLst/>
          </a:prstGeom>
        </p:spPr>
      </p:pic>
      <p:sp>
        <p:nvSpPr>
          <p:cNvPr id="4" name="Dowolny kształt 3"/>
          <p:cNvSpPr/>
          <p:nvPr/>
        </p:nvSpPr>
        <p:spPr>
          <a:xfrm>
            <a:off x="-4393" y="3076575"/>
            <a:ext cx="12301167" cy="3811279"/>
          </a:xfrm>
          <a:custGeom>
            <a:avLst/>
            <a:gdLst>
              <a:gd name="connsiteX0" fmla="*/ 1160 w 12217053"/>
              <a:gd name="connsiteY0" fmla="*/ 4610100 h 4663130"/>
              <a:gd name="connsiteX1" fmla="*/ 318660 w 12217053"/>
              <a:gd name="connsiteY1" fmla="*/ 4089400 h 4663130"/>
              <a:gd name="connsiteX2" fmla="*/ 699660 w 12217053"/>
              <a:gd name="connsiteY2" fmla="*/ 3581400 h 4663130"/>
              <a:gd name="connsiteX3" fmla="*/ 1144160 w 12217053"/>
              <a:gd name="connsiteY3" fmla="*/ 3568700 h 4663130"/>
              <a:gd name="connsiteX4" fmla="*/ 2020460 w 12217053"/>
              <a:gd name="connsiteY4" fmla="*/ 4064000 h 4663130"/>
              <a:gd name="connsiteX5" fmla="*/ 3036460 w 12217053"/>
              <a:gd name="connsiteY5" fmla="*/ 4305300 h 4663130"/>
              <a:gd name="connsiteX6" fmla="*/ 4712860 w 12217053"/>
              <a:gd name="connsiteY6" fmla="*/ 3949700 h 4663130"/>
              <a:gd name="connsiteX7" fmla="*/ 6160660 w 12217053"/>
              <a:gd name="connsiteY7" fmla="*/ 3810000 h 4663130"/>
              <a:gd name="connsiteX8" fmla="*/ 8154560 w 12217053"/>
              <a:gd name="connsiteY8" fmla="*/ 4229100 h 4663130"/>
              <a:gd name="connsiteX9" fmla="*/ 9526160 w 12217053"/>
              <a:gd name="connsiteY9" fmla="*/ 4152900 h 4663130"/>
              <a:gd name="connsiteX10" fmla="*/ 10605660 w 12217053"/>
              <a:gd name="connsiteY10" fmla="*/ 3733800 h 4663130"/>
              <a:gd name="connsiteX11" fmla="*/ 11075560 w 12217053"/>
              <a:gd name="connsiteY11" fmla="*/ 2717800 h 4663130"/>
              <a:gd name="connsiteX12" fmla="*/ 11075560 w 12217053"/>
              <a:gd name="connsiteY12" fmla="*/ 1333500 h 4663130"/>
              <a:gd name="connsiteX13" fmla="*/ 11405760 w 12217053"/>
              <a:gd name="connsiteY13" fmla="*/ 406400 h 4663130"/>
              <a:gd name="connsiteX14" fmla="*/ 12180460 w 12217053"/>
              <a:gd name="connsiteY14" fmla="*/ 0 h 4663130"/>
              <a:gd name="connsiteX15" fmla="*/ 12180460 w 12217053"/>
              <a:gd name="connsiteY15" fmla="*/ 0 h 4663130"/>
              <a:gd name="connsiteX16" fmla="*/ 12193160 w 12217053"/>
              <a:gd name="connsiteY16" fmla="*/ 317500 h 4663130"/>
              <a:gd name="connsiteX17" fmla="*/ 12205860 w 12217053"/>
              <a:gd name="connsiteY17" fmla="*/ 368300 h 4663130"/>
              <a:gd name="connsiteX18" fmla="*/ 12015360 w 12217053"/>
              <a:gd name="connsiteY18" fmla="*/ 431800 h 4663130"/>
              <a:gd name="connsiteX19" fmla="*/ 11647060 w 12217053"/>
              <a:gd name="connsiteY19" fmla="*/ 571500 h 4663130"/>
              <a:gd name="connsiteX20" fmla="*/ 11494660 w 12217053"/>
              <a:gd name="connsiteY20" fmla="*/ 965200 h 4663130"/>
              <a:gd name="connsiteX21" fmla="*/ 11405760 w 12217053"/>
              <a:gd name="connsiteY21" fmla="*/ 1473200 h 4663130"/>
              <a:gd name="connsiteX22" fmla="*/ 11443860 w 12217053"/>
              <a:gd name="connsiteY22" fmla="*/ 1993900 h 4663130"/>
              <a:gd name="connsiteX23" fmla="*/ 11443860 w 12217053"/>
              <a:gd name="connsiteY23" fmla="*/ 2514600 h 4663130"/>
              <a:gd name="connsiteX24" fmla="*/ 11316860 w 12217053"/>
              <a:gd name="connsiteY24" fmla="*/ 3111500 h 4663130"/>
              <a:gd name="connsiteX25" fmla="*/ 10986660 w 12217053"/>
              <a:gd name="connsiteY25" fmla="*/ 3784600 h 4663130"/>
              <a:gd name="connsiteX26" fmla="*/ 10389760 w 12217053"/>
              <a:gd name="connsiteY26" fmla="*/ 4165600 h 4663130"/>
              <a:gd name="connsiteX27" fmla="*/ 9526160 w 12217053"/>
              <a:gd name="connsiteY27" fmla="*/ 4356100 h 4663130"/>
              <a:gd name="connsiteX28" fmla="*/ 8713360 w 12217053"/>
              <a:gd name="connsiteY28" fmla="*/ 4445000 h 4663130"/>
              <a:gd name="connsiteX29" fmla="*/ 7735460 w 12217053"/>
              <a:gd name="connsiteY29" fmla="*/ 4356100 h 4663130"/>
              <a:gd name="connsiteX30" fmla="*/ 7024260 w 12217053"/>
              <a:gd name="connsiteY30" fmla="*/ 4178300 h 4663130"/>
              <a:gd name="connsiteX31" fmla="*/ 6376560 w 12217053"/>
              <a:gd name="connsiteY31" fmla="*/ 4038600 h 4663130"/>
              <a:gd name="connsiteX32" fmla="*/ 5881260 w 12217053"/>
              <a:gd name="connsiteY32" fmla="*/ 4000500 h 4663130"/>
              <a:gd name="connsiteX33" fmla="*/ 5347860 w 12217053"/>
              <a:gd name="connsiteY33" fmla="*/ 4013200 h 4663130"/>
              <a:gd name="connsiteX34" fmla="*/ 4458860 w 12217053"/>
              <a:gd name="connsiteY34" fmla="*/ 4152900 h 4663130"/>
              <a:gd name="connsiteX35" fmla="*/ 3722260 w 12217053"/>
              <a:gd name="connsiteY35" fmla="*/ 4368800 h 4663130"/>
              <a:gd name="connsiteX36" fmla="*/ 3011060 w 12217053"/>
              <a:gd name="connsiteY36" fmla="*/ 4495800 h 4663130"/>
              <a:gd name="connsiteX37" fmla="*/ 2287160 w 12217053"/>
              <a:gd name="connsiteY37" fmla="*/ 4394200 h 4663130"/>
              <a:gd name="connsiteX38" fmla="*/ 1652160 w 12217053"/>
              <a:gd name="connsiteY38" fmla="*/ 4152900 h 4663130"/>
              <a:gd name="connsiteX39" fmla="*/ 1194960 w 12217053"/>
              <a:gd name="connsiteY39" fmla="*/ 3835400 h 4663130"/>
              <a:gd name="connsiteX40" fmla="*/ 813960 w 12217053"/>
              <a:gd name="connsiteY40" fmla="*/ 3822700 h 4663130"/>
              <a:gd name="connsiteX41" fmla="*/ 547260 w 12217053"/>
              <a:gd name="connsiteY41" fmla="*/ 4140200 h 4663130"/>
              <a:gd name="connsiteX42" fmla="*/ 432960 w 12217053"/>
              <a:gd name="connsiteY42" fmla="*/ 4432300 h 4663130"/>
              <a:gd name="connsiteX43" fmla="*/ 432960 w 12217053"/>
              <a:gd name="connsiteY43" fmla="*/ 4622800 h 4663130"/>
              <a:gd name="connsiteX44" fmla="*/ 1160 w 12217053"/>
              <a:gd name="connsiteY44" fmla="*/ 4610100 h 4663130"/>
              <a:gd name="connsiteX0" fmla="*/ 4391 w 12220284"/>
              <a:gd name="connsiteY0" fmla="*/ 4610100 h 4652655"/>
              <a:gd name="connsiteX1" fmla="*/ 321891 w 12220284"/>
              <a:gd name="connsiteY1" fmla="*/ 4089400 h 4652655"/>
              <a:gd name="connsiteX2" fmla="*/ 702891 w 12220284"/>
              <a:gd name="connsiteY2" fmla="*/ 3581400 h 4652655"/>
              <a:gd name="connsiteX3" fmla="*/ 1147391 w 12220284"/>
              <a:gd name="connsiteY3" fmla="*/ 3568700 h 4652655"/>
              <a:gd name="connsiteX4" fmla="*/ 2023691 w 12220284"/>
              <a:gd name="connsiteY4" fmla="*/ 4064000 h 4652655"/>
              <a:gd name="connsiteX5" fmla="*/ 3039691 w 12220284"/>
              <a:gd name="connsiteY5" fmla="*/ 4305300 h 4652655"/>
              <a:gd name="connsiteX6" fmla="*/ 4716091 w 12220284"/>
              <a:gd name="connsiteY6" fmla="*/ 3949700 h 4652655"/>
              <a:gd name="connsiteX7" fmla="*/ 6163891 w 12220284"/>
              <a:gd name="connsiteY7" fmla="*/ 3810000 h 4652655"/>
              <a:gd name="connsiteX8" fmla="*/ 8157791 w 12220284"/>
              <a:gd name="connsiteY8" fmla="*/ 4229100 h 4652655"/>
              <a:gd name="connsiteX9" fmla="*/ 9529391 w 12220284"/>
              <a:gd name="connsiteY9" fmla="*/ 4152900 h 4652655"/>
              <a:gd name="connsiteX10" fmla="*/ 10608891 w 12220284"/>
              <a:gd name="connsiteY10" fmla="*/ 3733800 h 4652655"/>
              <a:gd name="connsiteX11" fmla="*/ 11078791 w 12220284"/>
              <a:gd name="connsiteY11" fmla="*/ 2717800 h 4652655"/>
              <a:gd name="connsiteX12" fmla="*/ 11078791 w 12220284"/>
              <a:gd name="connsiteY12" fmla="*/ 1333500 h 4652655"/>
              <a:gd name="connsiteX13" fmla="*/ 11408991 w 12220284"/>
              <a:gd name="connsiteY13" fmla="*/ 406400 h 4652655"/>
              <a:gd name="connsiteX14" fmla="*/ 12183691 w 12220284"/>
              <a:gd name="connsiteY14" fmla="*/ 0 h 4652655"/>
              <a:gd name="connsiteX15" fmla="*/ 12183691 w 12220284"/>
              <a:gd name="connsiteY15" fmla="*/ 0 h 4652655"/>
              <a:gd name="connsiteX16" fmla="*/ 12196391 w 12220284"/>
              <a:gd name="connsiteY16" fmla="*/ 317500 h 4652655"/>
              <a:gd name="connsiteX17" fmla="*/ 12209091 w 12220284"/>
              <a:gd name="connsiteY17" fmla="*/ 368300 h 4652655"/>
              <a:gd name="connsiteX18" fmla="*/ 12018591 w 12220284"/>
              <a:gd name="connsiteY18" fmla="*/ 431800 h 4652655"/>
              <a:gd name="connsiteX19" fmla="*/ 11650291 w 12220284"/>
              <a:gd name="connsiteY19" fmla="*/ 571500 h 4652655"/>
              <a:gd name="connsiteX20" fmla="*/ 11497891 w 12220284"/>
              <a:gd name="connsiteY20" fmla="*/ 965200 h 4652655"/>
              <a:gd name="connsiteX21" fmla="*/ 11408991 w 12220284"/>
              <a:gd name="connsiteY21" fmla="*/ 1473200 h 4652655"/>
              <a:gd name="connsiteX22" fmla="*/ 11447091 w 12220284"/>
              <a:gd name="connsiteY22" fmla="*/ 1993900 h 4652655"/>
              <a:gd name="connsiteX23" fmla="*/ 11447091 w 12220284"/>
              <a:gd name="connsiteY23" fmla="*/ 2514600 h 4652655"/>
              <a:gd name="connsiteX24" fmla="*/ 11320091 w 12220284"/>
              <a:gd name="connsiteY24" fmla="*/ 3111500 h 4652655"/>
              <a:gd name="connsiteX25" fmla="*/ 10989891 w 12220284"/>
              <a:gd name="connsiteY25" fmla="*/ 3784600 h 4652655"/>
              <a:gd name="connsiteX26" fmla="*/ 10392991 w 12220284"/>
              <a:gd name="connsiteY26" fmla="*/ 4165600 h 4652655"/>
              <a:gd name="connsiteX27" fmla="*/ 9529391 w 12220284"/>
              <a:gd name="connsiteY27" fmla="*/ 4356100 h 4652655"/>
              <a:gd name="connsiteX28" fmla="*/ 8716591 w 12220284"/>
              <a:gd name="connsiteY28" fmla="*/ 4445000 h 4652655"/>
              <a:gd name="connsiteX29" fmla="*/ 7738691 w 12220284"/>
              <a:gd name="connsiteY29" fmla="*/ 4356100 h 4652655"/>
              <a:gd name="connsiteX30" fmla="*/ 7027491 w 12220284"/>
              <a:gd name="connsiteY30" fmla="*/ 4178300 h 4652655"/>
              <a:gd name="connsiteX31" fmla="*/ 6379791 w 12220284"/>
              <a:gd name="connsiteY31" fmla="*/ 4038600 h 4652655"/>
              <a:gd name="connsiteX32" fmla="*/ 5884491 w 12220284"/>
              <a:gd name="connsiteY32" fmla="*/ 4000500 h 4652655"/>
              <a:gd name="connsiteX33" fmla="*/ 5351091 w 12220284"/>
              <a:gd name="connsiteY33" fmla="*/ 4013200 h 4652655"/>
              <a:gd name="connsiteX34" fmla="*/ 4462091 w 12220284"/>
              <a:gd name="connsiteY34" fmla="*/ 4152900 h 4652655"/>
              <a:gd name="connsiteX35" fmla="*/ 3725491 w 12220284"/>
              <a:gd name="connsiteY35" fmla="*/ 4368800 h 4652655"/>
              <a:gd name="connsiteX36" fmla="*/ 3014291 w 12220284"/>
              <a:gd name="connsiteY36" fmla="*/ 4495800 h 4652655"/>
              <a:gd name="connsiteX37" fmla="*/ 2290391 w 12220284"/>
              <a:gd name="connsiteY37" fmla="*/ 4394200 h 4652655"/>
              <a:gd name="connsiteX38" fmla="*/ 1655391 w 12220284"/>
              <a:gd name="connsiteY38" fmla="*/ 4152900 h 4652655"/>
              <a:gd name="connsiteX39" fmla="*/ 1198191 w 12220284"/>
              <a:gd name="connsiteY39" fmla="*/ 3835400 h 4652655"/>
              <a:gd name="connsiteX40" fmla="*/ 817191 w 12220284"/>
              <a:gd name="connsiteY40" fmla="*/ 3822700 h 4652655"/>
              <a:gd name="connsiteX41" fmla="*/ 550491 w 12220284"/>
              <a:gd name="connsiteY41" fmla="*/ 4140200 h 4652655"/>
              <a:gd name="connsiteX42" fmla="*/ 436191 w 12220284"/>
              <a:gd name="connsiteY42" fmla="*/ 4432300 h 4652655"/>
              <a:gd name="connsiteX43" fmla="*/ 436191 w 12220284"/>
              <a:gd name="connsiteY43" fmla="*/ 4622800 h 4652655"/>
              <a:gd name="connsiteX44" fmla="*/ 156791 w 12220284"/>
              <a:gd name="connsiteY44" fmla="*/ 4622800 h 4652655"/>
              <a:gd name="connsiteX45" fmla="*/ 4391 w 12220284"/>
              <a:gd name="connsiteY45" fmla="*/ 4610100 h 4652655"/>
              <a:gd name="connsiteX0" fmla="*/ 4391 w 12220284"/>
              <a:gd name="connsiteY0" fmla="*/ 4610100 h 4652655"/>
              <a:gd name="connsiteX1" fmla="*/ 321891 w 12220284"/>
              <a:gd name="connsiteY1" fmla="*/ 4089400 h 4652655"/>
              <a:gd name="connsiteX2" fmla="*/ 702891 w 12220284"/>
              <a:gd name="connsiteY2" fmla="*/ 3581400 h 4652655"/>
              <a:gd name="connsiteX3" fmla="*/ 1147391 w 12220284"/>
              <a:gd name="connsiteY3" fmla="*/ 3568700 h 4652655"/>
              <a:gd name="connsiteX4" fmla="*/ 2023691 w 12220284"/>
              <a:gd name="connsiteY4" fmla="*/ 4064000 h 4652655"/>
              <a:gd name="connsiteX5" fmla="*/ 3039691 w 12220284"/>
              <a:gd name="connsiteY5" fmla="*/ 4305300 h 4652655"/>
              <a:gd name="connsiteX6" fmla="*/ 4716091 w 12220284"/>
              <a:gd name="connsiteY6" fmla="*/ 3949700 h 4652655"/>
              <a:gd name="connsiteX7" fmla="*/ 6163891 w 12220284"/>
              <a:gd name="connsiteY7" fmla="*/ 3810000 h 4652655"/>
              <a:gd name="connsiteX8" fmla="*/ 8157791 w 12220284"/>
              <a:gd name="connsiteY8" fmla="*/ 4229100 h 4652655"/>
              <a:gd name="connsiteX9" fmla="*/ 9529391 w 12220284"/>
              <a:gd name="connsiteY9" fmla="*/ 4152900 h 4652655"/>
              <a:gd name="connsiteX10" fmla="*/ 10608891 w 12220284"/>
              <a:gd name="connsiteY10" fmla="*/ 3733800 h 4652655"/>
              <a:gd name="connsiteX11" fmla="*/ 11078791 w 12220284"/>
              <a:gd name="connsiteY11" fmla="*/ 2717800 h 4652655"/>
              <a:gd name="connsiteX12" fmla="*/ 11078791 w 12220284"/>
              <a:gd name="connsiteY12" fmla="*/ 1333500 h 4652655"/>
              <a:gd name="connsiteX13" fmla="*/ 11408991 w 12220284"/>
              <a:gd name="connsiteY13" fmla="*/ 406400 h 4652655"/>
              <a:gd name="connsiteX14" fmla="*/ 12183691 w 12220284"/>
              <a:gd name="connsiteY14" fmla="*/ 0 h 4652655"/>
              <a:gd name="connsiteX15" fmla="*/ 12183691 w 12220284"/>
              <a:gd name="connsiteY15" fmla="*/ 0 h 4652655"/>
              <a:gd name="connsiteX16" fmla="*/ 12196391 w 12220284"/>
              <a:gd name="connsiteY16" fmla="*/ 317500 h 4652655"/>
              <a:gd name="connsiteX17" fmla="*/ 12209091 w 12220284"/>
              <a:gd name="connsiteY17" fmla="*/ 368300 h 4652655"/>
              <a:gd name="connsiteX18" fmla="*/ 12018591 w 12220284"/>
              <a:gd name="connsiteY18" fmla="*/ 431800 h 4652655"/>
              <a:gd name="connsiteX19" fmla="*/ 11650291 w 12220284"/>
              <a:gd name="connsiteY19" fmla="*/ 571500 h 4652655"/>
              <a:gd name="connsiteX20" fmla="*/ 11497891 w 12220284"/>
              <a:gd name="connsiteY20" fmla="*/ 965200 h 4652655"/>
              <a:gd name="connsiteX21" fmla="*/ 11408991 w 12220284"/>
              <a:gd name="connsiteY21" fmla="*/ 1473200 h 4652655"/>
              <a:gd name="connsiteX22" fmla="*/ 11447091 w 12220284"/>
              <a:gd name="connsiteY22" fmla="*/ 1993900 h 4652655"/>
              <a:gd name="connsiteX23" fmla="*/ 11294691 w 12220284"/>
              <a:gd name="connsiteY23" fmla="*/ 2490057 h 4652655"/>
              <a:gd name="connsiteX24" fmla="*/ 11320091 w 12220284"/>
              <a:gd name="connsiteY24" fmla="*/ 3111500 h 4652655"/>
              <a:gd name="connsiteX25" fmla="*/ 10989891 w 12220284"/>
              <a:gd name="connsiteY25" fmla="*/ 3784600 h 4652655"/>
              <a:gd name="connsiteX26" fmla="*/ 10392991 w 12220284"/>
              <a:gd name="connsiteY26" fmla="*/ 4165600 h 4652655"/>
              <a:gd name="connsiteX27" fmla="*/ 9529391 w 12220284"/>
              <a:gd name="connsiteY27" fmla="*/ 4356100 h 4652655"/>
              <a:gd name="connsiteX28" fmla="*/ 8716591 w 12220284"/>
              <a:gd name="connsiteY28" fmla="*/ 4445000 h 4652655"/>
              <a:gd name="connsiteX29" fmla="*/ 7738691 w 12220284"/>
              <a:gd name="connsiteY29" fmla="*/ 4356100 h 4652655"/>
              <a:gd name="connsiteX30" fmla="*/ 7027491 w 12220284"/>
              <a:gd name="connsiteY30" fmla="*/ 4178300 h 4652655"/>
              <a:gd name="connsiteX31" fmla="*/ 6379791 w 12220284"/>
              <a:gd name="connsiteY31" fmla="*/ 4038600 h 4652655"/>
              <a:gd name="connsiteX32" fmla="*/ 5884491 w 12220284"/>
              <a:gd name="connsiteY32" fmla="*/ 4000500 h 4652655"/>
              <a:gd name="connsiteX33" fmla="*/ 5351091 w 12220284"/>
              <a:gd name="connsiteY33" fmla="*/ 4013200 h 4652655"/>
              <a:gd name="connsiteX34" fmla="*/ 4462091 w 12220284"/>
              <a:gd name="connsiteY34" fmla="*/ 4152900 h 4652655"/>
              <a:gd name="connsiteX35" fmla="*/ 3725491 w 12220284"/>
              <a:gd name="connsiteY35" fmla="*/ 4368800 h 4652655"/>
              <a:gd name="connsiteX36" fmla="*/ 3014291 w 12220284"/>
              <a:gd name="connsiteY36" fmla="*/ 4495800 h 4652655"/>
              <a:gd name="connsiteX37" fmla="*/ 2290391 w 12220284"/>
              <a:gd name="connsiteY37" fmla="*/ 4394200 h 4652655"/>
              <a:gd name="connsiteX38" fmla="*/ 1655391 w 12220284"/>
              <a:gd name="connsiteY38" fmla="*/ 4152900 h 4652655"/>
              <a:gd name="connsiteX39" fmla="*/ 1198191 w 12220284"/>
              <a:gd name="connsiteY39" fmla="*/ 3835400 h 4652655"/>
              <a:gd name="connsiteX40" fmla="*/ 817191 w 12220284"/>
              <a:gd name="connsiteY40" fmla="*/ 3822700 h 4652655"/>
              <a:gd name="connsiteX41" fmla="*/ 550491 w 12220284"/>
              <a:gd name="connsiteY41" fmla="*/ 4140200 h 4652655"/>
              <a:gd name="connsiteX42" fmla="*/ 436191 w 12220284"/>
              <a:gd name="connsiteY42" fmla="*/ 4432300 h 4652655"/>
              <a:gd name="connsiteX43" fmla="*/ 436191 w 12220284"/>
              <a:gd name="connsiteY43" fmla="*/ 4622800 h 4652655"/>
              <a:gd name="connsiteX44" fmla="*/ 156791 w 12220284"/>
              <a:gd name="connsiteY44" fmla="*/ 4622800 h 4652655"/>
              <a:gd name="connsiteX45" fmla="*/ 4391 w 12220284"/>
              <a:gd name="connsiteY45" fmla="*/ 4610100 h 4652655"/>
              <a:gd name="connsiteX0" fmla="*/ 4391 w 12220284"/>
              <a:gd name="connsiteY0" fmla="*/ 4610100 h 4652655"/>
              <a:gd name="connsiteX1" fmla="*/ 321891 w 12220284"/>
              <a:gd name="connsiteY1" fmla="*/ 4089400 h 4652655"/>
              <a:gd name="connsiteX2" fmla="*/ 702891 w 12220284"/>
              <a:gd name="connsiteY2" fmla="*/ 3581400 h 4652655"/>
              <a:gd name="connsiteX3" fmla="*/ 1147391 w 12220284"/>
              <a:gd name="connsiteY3" fmla="*/ 3568700 h 4652655"/>
              <a:gd name="connsiteX4" fmla="*/ 2023691 w 12220284"/>
              <a:gd name="connsiteY4" fmla="*/ 4064000 h 4652655"/>
              <a:gd name="connsiteX5" fmla="*/ 3039691 w 12220284"/>
              <a:gd name="connsiteY5" fmla="*/ 4305300 h 4652655"/>
              <a:gd name="connsiteX6" fmla="*/ 4716091 w 12220284"/>
              <a:gd name="connsiteY6" fmla="*/ 3949700 h 4652655"/>
              <a:gd name="connsiteX7" fmla="*/ 6163891 w 12220284"/>
              <a:gd name="connsiteY7" fmla="*/ 3810000 h 4652655"/>
              <a:gd name="connsiteX8" fmla="*/ 8157791 w 12220284"/>
              <a:gd name="connsiteY8" fmla="*/ 4229100 h 4652655"/>
              <a:gd name="connsiteX9" fmla="*/ 9529391 w 12220284"/>
              <a:gd name="connsiteY9" fmla="*/ 4152900 h 4652655"/>
              <a:gd name="connsiteX10" fmla="*/ 10608891 w 12220284"/>
              <a:gd name="connsiteY10" fmla="*/ 3733800 h 4652655"/>
              <a:gd name="connsiteX11" fmla="*/ 11078791 w 12220284"/>
              <a:gd name="connsiteY11" fmla="*/ 2717800 h 4652655"/>
              <a:gd name="connsiteX12" fmla="*/ 11078791 w 12220284"/>
              <a:gd name="connsiteY12" fmla="*/ 1333500 h 4652655"/>
              <a:gd name="connsiteX13" fmla="*/ 11408991 w 12220284"/>
              <a:gd name="connsiteY13" fmla="*/ 406400 h 4652655"/>
              <a:gd name="connsiteX14" fmla="*/ 12183691 w 12220284"/>
              <a:gd name="connsiteY14" fmla="*/ 0 h 4652655"/>
              <a:gd name="connsiteX15" fmla="*/ 12183691 w 12220284"/>
              <a:gd name="connsiteY15" fmla="*/ 0 h 4652655"/>
              <a:gd name="connsiteX16" fmla="*/ 12196391 w 12220284"/>
              <a:gd name="connsiteY16" fmla="*/ 317500 h 4652655"/>
              <a:gd name="connsiteX17" fmla="*/ 12209091 w 12220284"/>
              <a:gd name="connsiteY17" fmla="*/ 368300 h 4652655"/>
              <a:gd name="connsiteX18" fmla="*/ 12018591 w 12220284"/>
              <a:gd name="connsiteY18" fmla="*/ 431800 h 4652655"/>
              <a:gd name="connsiteX19" fmla="*/ 11650291 w 12220284"/>
              <a:gd name="connsiteY19" fmla="*/ 571500 h 4652655"/>
              <a:gd name="connsiteX20" fmla="*/ 11497891 w 12220284"/>
              <a:gd name="connsiteY20" fmla="*/ 965200 h 4652655"/>
              <a:gd name="connsiteX21" fmla="*/ 11408991 w 12220284"/>
              <a:gd name="connsiteY21" fmla="*/ 1473200 h 4652655"/>
              <a:gd name="connsiteX22" fmla="*/ 11447091 w 12220284"/>
              <a:gd name="connsiteY22" fmla="*/ 1993900 h 4652655"/>
              <a:gd name="connsiteX23" fmla="*/ 11294691 w 12220284"/>
              <a:gd name="connsiteY23" fmla="*/ 2490057 h 4652655"/>
              <a:gd name="connsiteX24" fmla="*/ 11205791 w 12220284"/>
              <a:gd name="connsiteY24" fmla="*/ 3062413 h 4652655"/>
              <a:gd name="connsiteX25" fmla="*/ 10989891 w 12220284"/>
              <a:gd name="connsiteY25" fmla="*/ 3784600 h 4652655"/>
              <a:gd name="connsiteX26" fmla="*/ 10392991 w 12220284"/>
              <a:gd name="connsiteY26" fmla="*/ 4165600 h 4652655"/>
              <a:gd name="connsiteX27" fmla="*/ 9529391 w 12220284"/>
              <a:gd name="connsiteY27" fmla="*/ 4356100 h 4652655"/>
              <a:gd name="connsiteX28" fmla="*/ 8716591 w 12220284"/>
              <a:gd name="connsiteY28" fmla="*/ 4445000 h 4652655"/>
              <a:gd name="connsiteX29" fmla="*/ 7738691 w 12220284"/>
              <a:gd name="connsiteY29" fmla="*/ 4356100 h 4652655"/>
              <a:gd name="connsiteX30" fmla="*/ 7027491 w 12220284"/>
              <a:gd name="connsiteY30" fmla="*/ 4178300 h 4652655"/>
              <a:gd name="connsiteX31" fmla="*/ 6379791 w 12220284"/>
              <a:gd name="connsiteY31" fmla="*/ 4038600 h 4652655"/>
              <a:gd name="connsiteX32" fmla="*/ 5884491 w 12220284"/>
              <a:gd name="connsiteY32" fmla="*/ 4000500 h 4652655"/>
              <a:gd name="connsiteX33" fmla="*/ 5351091 w 12220284"/>
              <a:gd name="connsiteY33" fmla="*/ 4013200 h 4652655"/>
              <a:gd name="connsiteX34" fmla="*/ 4462091 w 12220284"/>
              <a:gd name="connsiteY34" fmla="*/ 4152900 h 4652655"/>
              <a:gd name="connsiteX35" fmla="*/ 3725491 w 12220284"/>
              <a:gd name="connsiteY35" fmla="*/ 4368800 h 4652655"/>
              <a:gd name="connsiteX36" fmla="*/ 3014291 w 12220284"/>
              <a:gd name="connsiteY36" fmla="*/ 4495800 h 4652655"/>
              <a:gd name="connsiteX37" fmla="*/ 2290391 w 12220284"/>
              <a:gd name="connsiteY37" fmla="*/ 4394200 h 4652655"/>
              <a:gd name="connsiteX38" fmla="*/ 1655391 w 12220284"/>
              <a:gd name="connsiteY38" fmla="*/ 4152900 h 4652655"/>
              <a:gd name="connsiteX39" fmla="*/ 1198191 w 12220284"/>
              <a:gd name="connsiteY39" fmla="*/ 3835400 h 4652655"/>
              <a:gd name="connsiteX40" fmla="*/ 817191 w 12220284"/>
              <a:gd name="connsiteY40" fmla="*/ 3822700 h 4652655"/>
              <a:gd name="connsiteX41" fmla="*/ 550491 w 12220284"/>
              <a:gd name="connsiteY41" fmla="*/ 4140200 h 4652655"/>
              <a:gd name="connsiteX42" fmla="*/ 436191 w 12220284"/>
              <a:gd name="connsiteY42" fmla="*/ 4432300 h 4652655"/>
              <a:gd name="connsiteX43" fmla="*/ 436191 w 12220284"/>
              <a:gd name="connsiteY43" fmla="*/ 4622800 h 4652655"/>
              <a:gd name="connsiteX44" fmla="*/ 156791 w 12220284"/>
              <a:gd name="connsiteY44" fmla="*/ 4622800 h 4652655"/>
              <a:gd name="connsiteX45" fmla="*/ 4391 w 12220284"/>
              <a:gd name="connsiteY45" fmla="*/ 4610100 h 4652655"/>
              <a:gd name="connsiteX0" fmla="*/ 4391 w 12220284"/>
              <a:gd name="connsiteY0" fmla="*/ 4610100 h 4652655"/>
              <a:gd name="connsiteX1" fmla="*/ 321891 w 12220284"/>
              <a:gd name="connsiteY1" fmla="*/ 4089400 h 4652655"/>
              <a:gd name="connsiteX2" fmla="*/ 702891 w 12220284"/>
              <a:gd name="connsiteY2" fmla="*/ 3581400 h 4652655"/>
              <a:gd name="connsiteX3" fmla="*/ 1147391 w 12220284"/>
              <a:gd name="connsiteY3" fmla="*/ 3568700 h 4652655"/>
              <a:gd name="connsiteX4" fmla="*/ 2023691 w 12220284"/>
              <a:gd name="connsiteY4" fmla="*/ 4064000 h 4652655"/>
              <a:gd name="connsiteX5" fmla="*/ 3039691 w 12220284"/>
              <a:gd name="connsiteY5" fmla="*/ 4305300 h 4652655"/>
              <a:gd name="connsiteX6" fmla="*/ 4716091 w 12220284"/>
              <a:gd name="connsiteY6" fmla="*/ 3949700 h 4652655"/>
              <a:gd name="connsiteX7" fmla="*/ 6163891 w 12220284"/>
              <a:gd name="connsiteY7" fmla="*/ 3810000 h 4652655"/>
              <a:gd name="connsiteX8" fmla="*/ 8157791 w 12220284"/>
              <a:gd name="connsiteY8" fmla="*/ 4229100 h 4652655"/>
              <a:gd name="connsiteX9" fmla="*/ 9529391 w 12220284"/>
              <a:gd name="connsiteY9" fmla="*/ 4152900 h 4652655"/>
              <a:gd name="connsiteX10" fmla="*/ 10608891 w 12220284"/>
              <a:gd name="connsiteY10" fmla="*/ 3733800 h 4652655"/>
              <a:gd name="connsiteX11" fmla="*/ 11078791 w 12220284"/>
              <a:gd name="connsiteY11" fmla="*/ 2717800 h 4652655"/>
              <a:gd name="connsiteX12" fmla="*/ 11078791 w 12220284"/>
              <a:gd name="connsiteY12" fmla="*/ 1333500 h 4652655"/>
              <a:gd name="connsiteX13" fmla="*/ 11408991 w 12220284"/>
              <a:gd name="connsiteY13" fmla="*/ 406400 h 4652655"/>
              <a:gd name="connsiteX14" fmla="*/ 12183691 w 12220284"/>
              <a:gd name="connsiteY14" fmla="*/ 0 h 4652655"/>
              <a:gd name="connsiteX15" fmla="*/ 12183691 w 12220284"/>
              <a:gd name="connsiteY15" fmla="*/ 0 h 4652655"/>
              <a:gd name="connsiteX16" fmla="*/ 12196391 w 12220284"/>
              <a:gd name="connsiteY16" fmla="*/ 317500 h 4652655"/>
              <a:gd name="connsiteX17" fmla="*/ 12209091 w 12220284"/>
              <a:gd name="connsiteY17" fmla="*/ 368300 h 4652655"/>
              <a:gd name="connsiteX18" fmla="*/ 12018591 w 12220284"/>
              <a:gd name="connsiteY18" fmla="*/ 431800 h 4652655"/>
              <a:gd name="connsiteX19" fmla="*/ 11650291 w 12220284"/>
              <a:gd name="connsiteY19" fmla="*/ 571500 h 4652655"/>
              <a:gd name="connsiteX20" fmla="*/ 11497891 w 12220284"/>
              <a:gd name="connsiteY20" fmla="*/ 965200 h 4652655"/>
              <a:gd name="connsiteX21" fmla="*/ 11408991 w 12220284"/>
              <a:gd name="connsiteY21" fmla="*/ 1473200 h 4652655"/>
              <a:gd name="connsiteX22" fmla="*/ 11447091 w 12220284"/>
              <a:gd name="connsiteY22" fmla="*/ 1993900 h 4652655"/>
              <a:gd name="connsiteX23" fmla="*/ 11294691 w 12220284"/>
              <a:gd name="connsiteY23" fmla="*/ 2490057 h 4652655"/>
              <a:gd name="connsiteX24" fmla="*/ 11205791 w 12220284"/>
              <a:gd name="connsiteY24" fmla="*/ 3062413 h 4652655"/>
              <a:gd name="connsiteX25" fmla="*/ 10913691 w 12220284"/>
              <a:gd name="connsiteY25" fmla="*/ 3723241 h 4652655"/>
              <a:gd name="connsiteX26" fmla="*/ 10392991 w 12220284"/>
              <a:gd name="connsiteY26" fmla="*/ 4165600 h 4652655"/>
              <a:gd name="connsiteX27" fmla="*/ 9529391 w 12220284"/>
              <a:gd name="connsiteY27" fmla="*/ 4356100 h 4652655"/>
              <a:gd name="connsiteX28" fmla="*/ 8716591 w 12220284"/>
              <a:gd name="connsiteY28" fmla="*/ 4445000 h 4652655"/>
              <a:gd name="connsiteX29" fmla="*/ 7738691 w 12220284"/>
              <a:gd name="connsiteY29" fmla="*/ 4356100 h 4652655"/>
              <a:gd name="connsiteX30" fmla="*/ 7027491 w 12220284"/>
              <a:gd name="connsiteY30" fmla="*/ 4178300 h 4652655"/>
              <a:gd name="connsiteX31" fmla="*/ 6379791 w 12220284"/>
              <a:gd name="connsiteY31" fmla="*/ 4038600 h 4652655"/>
              <a:gd name="connsiteX32" fmla="*/ 5884491 w 12220284"/>
              <a:gd name="connsiteY32" fmla="*/ 4000500 h 4652655"/>
              <a:gd name="connsiteX33" fmla="*/ 5351091 w 12220284"/>
              <a:gd name="connsiteY33" fmla="*/ 4013200 h 4652655"/>
              <a:gd name="connsiteX34" fmla="*/ 4462091 w 12220284"/>
              <a:gd name="connsiteY34" fmla="*/ 4152900 h 4652655"/>
              <a:gd name="connsiteX35" fmla="*/ 3725491 w 12220284"/>
              <a:gd name="connsiteY35" fmla="*/ 4368800 h 4652655"/>
              <a:gd name="connsiteX36" fmla="*/ 3014291 w 12220284"/>
              <a:gd name="connsiteY36" fmla="*/ 4495800 h 4652655"/>
              <a:gd name="connsiteX37" fmla="*/ 2290391 w 12220284"/>
              <a:gd name="connsiteY37" fmla="*/ 4394200 h 4652655"/>
              <a:gd name="connsiteX38" fmla="*/ 1655391 w 12220284"/>
              <a:gd name="connsiteY38" fmla="*/ 4152900 h 4652655"/>
              <a:gd name="connsiteX39" fmla="*/ 1198191 w 12220284"/>
              <a:gd name="connsiteY39" fmla="*/ 3835400 h 4652655"/>
              <a:gd name="connsiteX40" fmla="*/ 817191 w 12220284"/>
              <a:gd name="connsiteY40" fmla="*/ 3822700 h 4652655"/>
              <a:gd name="connsiteX41" fmla="*/ 550491 w 12220284"/>
              <a:gd name="connsiteY41" fmla="*/ 4140200 h 4652655"/>
              <a:gd name="connsiteX42" fmla="*/ 436191 w 12220284"/>
              <a:gd name="connsiteY42" fmla="*/ 4432300 h 4652655"/>
              <a:gd name="connsiteX43" fmla="*/ 436191 w 12220284"/>
              <a:gd name="connsiteY43" fmla="*/ 4622800 h 4652655"/>
              <a:gd name="connsiteX44" fmla="*/ 156791 w 12220284"/>
              <a:gd name="connsiteY44" fmla="*/ 4622800 h 4652655"/>
              <a:gd name="connsiteX45" fmla="*/ 4391 w 12220284"/>
              <a:gd name="connsiteY45" fmla="*/ 4610100 h 4652655"/>
              <a:gd name="connsiteX0" fmla="*/ 4391 w 12220284"/>
              <a:gd name="connsiteY0" fmla="*/ 4610100 h 4652655"/>
              <a:gd name="connsiteX1" fmla="*/ 321891 w 12220284"/>
              <a:gd name="connsiteY1" fmla="*/ 4089400 h 4652655"/>
              <a:gd name="connsiteX2" fmla="*/ 702891 w 12220284"/>
              <a:gd name="connsiteY2" fmla="*/ 3581400 h 4652655"/>
              <a:gd name="connsiteX3" fmla="*/ 1147391 w 12220284"/>
              <a:gd name="connsiteY3" fmla="*/ 3568700 h 4652655"/>
              <a:gd name="connsiteX4" fmla="*/ 2023691 w 12220284"/>
              <a:gd name="connsiteY4" fmla="*/ 4064000 h 4652655"/>
              <a:gd name="connsiteX5" fmla="*/ 3039691 w 12220284"/>
              <a:gd name="connsiteY5" fmla="*/ 4305300 h 4652655"/>
              <a:gd name="connsiteX6" fmla="*/ 4716091 w 12220284"/>
              <a:gd name="connsiteY6" fmla="*/ 3949700 h 4652655"/>
              <a:gd name="connsiteX7" fmla="*/ 6163891 w 12220284"/>
              <a:gd name="connsiteY7" fmla="*/ 3810000 h 4652655"/>
              <a:gd name="connsiteX8" fmla="*/ 8157791 w 12220284"/>
              <a:gd name="connsiteY8" fmla="*/ 4229100 h 4652655"/>
              <a:gd name="connsiteX9" fmla="*/ 9529391 w 12220284"/>
              <a:gd name="connsiteY9" fmla="*/ 4152900 h 4652655"/>
              <a:gd name="connsiteX10" fmla="*/ 10608891 w 12220284"/>
              <a:gd name="connsiteY10" fmla="*/ 3733800 h 4652655"/>
              <a:gd name="connsiteX11" fmla="*/ 11078791 w 12220284"/>
              <a:gd name="connsiteY11" fmla="*/ 2717800 h 4652655"/>
              <a:gd name="connsiteX12" fmla="*/ 11078791 w 12220284"/>
              <a:gd name="connsiteY12" fmla="*/ 1333500 h 4652655"/>
              <a:gd name="connsiteX13" fmla="*/ 11408991 w 12220284"/>
              <a:gd name="connsiteY13" fmla="*/ 406400 h 4652655"/>
              <a:gd name="connsiteX14" fmla="*/ 12183691 w 12220284"/>
              <a:gd name="connsiteY14" fmla="*/ 0 h 4652655"/>
              <a:gd name="connsiteX15" fmla="*/ 12183691 w 12220284"/>
              <a:gd name="connsiteY15" fmla="*/ 0 h 4652655"/>
              <a:gd name="connsiteX16" fmla="*/ 12196391 w 12220284"/>
              <a:gd name="connsiteY16" fmla="*/ 317500 h 4652655"/>
              <a:gd name="connsiteX17" fmla="*/ 12209091 w 12220284"/>
              <a:gd name="connsiteY17" fmla="*/ 368300 h 4652655"/>
              <a:gd name="connsiteX18" fmla="*/ 12018591 w 12220284"/>
              <a:gd name="connsiteY18" fmla="*/ 431800 h 4652655"/>
              <a:gd name="connsiteX19" fmla="*/ 11650291 w 12220284"/>
              <a:gd name="connsiteY19" fmla="*/ 571500 h 4652655"/>
              <a:gd name="connsiteX20" fmla="*/ 11497891 w 12220284"/>
              <a:gd name="connsiteY20" fmla="*/ 965200 h 4652655"/>
              <a:gd name="connsiteX21" fmla="*/ 11408991 w 12220284"/>
              <a:gd name="connsiteY21" fmla="*/ 1473200 h 4652655"/>
              <a:gd name="connsiteX22" fmla="*/ 11294691 w 12220284"/>
              <a:gd name="connsiteY22" fmla="*/ 1822096 h 4652655"/>
              <a:gd name="connsiteX23" fmla="*/ 11294691 w 12220284"/>
              <a:gd name="connsiteY23" fmla="*/ 2490057 h 4652655"/>
              <a:gd name="connsiteX24" fmla="*/ 11205791 w 12220284"/>
              <a:gd name="connsiteY24" fmla="*/ 3062413 h 4652655"/>
              <a:gd name="connsiteX25" fmla="*/ 10913691 w 12220284"/>
              <a:gd name="connsiteY25" fmla="*/ 3723241 h 4652655"/>
              <a:gd name="connsiteX26" fmla="*/ 10392991 w 12220284"/>
              <a:gd name="connsiteY26" fmla="*/ 4165600 h 4652655"/>
              <a:gd name="connsiteX27" fmla="*/ 9529391 w 12220284"/>
              <a:gd name="connsiteY27" fmla="*/ 4356100 h 4652655"/>
              <a:gd name="connsiteX28" fmla="*/ 8716591 w 12220284"/>
              <a:gd name="connsiteY28" fmla="*/ 4445000 h 4652655"/>
              <a:gd name="connsiteX29" fmla="*/ 7738691 w 12220284"/>
              <a:gd name="connsiteY29" fmla="*/ 4356100 h 4652655"/>
              <a:gd name="connsiteX30" fmla="*/ 7027491 w 12220284"/>
              <a:gd name="connsiteY30" fmla="*/ 4178300 h 4652655"/>
              <a:gd name="connsiteX31" fmla="*/ 6379791 w 12220284"/>
              <a:gd name="connsiteY31" fmla="*/ 4038600 h 4652655"/>
              <a:gd name="connsiteX32" fmla="*/ 5884491 w 12220284"/>
              <a:gd name="connsiteY32" fmla="*/ 4000500 h 4652655"/>
              <a:gd name="connsiteX33" fmla="*/ 5351091 w 12220284"/>
              <a:gd name="connsiteY33" fmla="*/ 4013200 h 4652655"/>
              <a:gd name="connsiteX34" fmla="*/ 4462091 w 12220284"/>
              <a:gd name="connsiteY34" fmla="*/ 4152900 h 4652655"/>
              <a:gd name="connsiteX35" fmla="*/ 3725491 w 12220284"/>
              <a:gd name="connsiteY35" fmla="*/ 4368800 h 4652655"/>
              <a:gd name="connsiteX36" fmla="*/ 3014291 w 12220284"/>
              <a:gd name="connsiteY36" fmla="*/ 4495800 h 4652655"/>
              <a:gd name="connsiteX37" fmla="*/ 2290391 w 12220284"/>
              <a:gd name="connsiteY37" fmla="*/ 4394200 h 4652655"/>
              <a:gd name="connsiteX38" fmla="*/ 1655391 w 12220284"/>
              <a:gd name="connsiteY38" fmla="*/ 4152900 h 4652655"/>
              <a:gd name="connsiteX39" fmla="*/ 1198191 w 12220284"/>
              <a:gd name="connsiteY39" fmla="*/ 3835400 h 4652655"/>
              <a:gd name="connsiteX40" fmla="*/ 817191 w 12220284"/>
              <a:gd name="connsiteY40" fmla="*/ 3822700 h 4652655"/>
              <a:gd name="connsiteX41" fmla="*/ 550491 w 12220284"/>
              <a:gd name="connsiteY41" fmla="*/ 4140200 h 4652655"/>
              <a:gd name="connsiteX42" fmla="*/ 436191 w 12220284"/>
              <a:gd name="connsiteY42" fmla="*/ 4432300 h 4652655"/>
              <a:gd name="connsiteX43" fmla="*/ 436191 w 12220284"/>
              <a:gd name="connsiteY43" fmla="*/ 4622800 h 4652655"/>
              <a:gd name="connsiteX44" fmla="*/ 156791 w 12220284"/>
              <a:gd name="connsiteY44" fmla="*/ 4622800 h 4652655"/>
              <a:gd name="connsiteX45" fmla="*/ 4391 w 12220284"/>
              <a:gd name="connsiteY45" fmla="*/ 4610100 h 4652655"/>
              <a:gd name="connsiteX0" fmla="*/ 4391 w 12220284"/>
              <a:gd name="connsiteY0" fmla="*/ 4610100 h 4652655"/>
              <a:gd name="connsiteX1" fmla="*/ 321891 w 12220284"/>
              <a:gd name="connsiteY1" fmla="*/ 4089400 h 4652655"/>
              <a:gd name="connsiteX2" fmla="*/ 702891 w 12220284"/>
              <a:gd name="connsiteY2" fmla="*/ 3581400 h 4652655"/>
              <a:gd name="connsiteX3" fmla="*/ 1147391 w 12220284"/>
              <a:gd name="connsiteY3" fmla="*/ 3568700 h 4652655"/>
              <a:gd name="connsiteX4" fmla="*/ 2023691 w 12220284"/>
              <a:gd name="connsiteY4" fmla="*/ 4064000 h 4652655"/>
              <a:gd name="connsiteX5" fmla="*/ 3039691 w 12220284"/>
              <a:gd name="connsiteY5" fmla="*/ 4305300 h 4652655"/>
              <a:gd name="connsiteX6" fmla="*/ 4716091 w 12220284"/>
              <a:gd name="connsiteY6" fmla="*/ 3949700 h 4652655"/>
              <a:gd name="connsiteX7" fmla="*/ 6163891 w 12220284"/>
              <a:gd name="connsiteY7" fmla="*/ 3810000 h 4652655"/>
              <a:gd name="connsiteX8" fmla="*/ 8157791 w 12220284"/>
              <a:gd name="connsiteY8" fmla="*/ 4229100 h 4652655"/>
              <a:gd name="connsiteX9" fmla="*/ 9529391 w 12220284"/>
              <a:gd name="connsiteY9" fmla="*/ 4152900 h 4652655"/>
              <a:gd name="connsiteX10" fmla="*/ 10608891 w 12220284"/>
              <a:gd name="connsiteY10" fmla="*/ 3733800 h 4652655"/>
              <a:gd name="connsiteX11" fmla="*/ 11078791 w 12220284"/>
              <a:gd name="connsiteY11" fmla="*/ 2717800 h 4652655"/>
              <a:gd name="connsiteX12" fmla="*/ 11078791 w 12220284"/>
              <a:gd name="connsiteY12" fmla="*/ 1333500 h 4652655"/>
              <a:gd name="connsiteX13" fmla="*/ 11408991 w 12220284"/>
              <a:gd name="connsiteY13" fmla="*/ 406400 h 4652655"/>
              <a:gd name="connsiteX14" fmla="*/ 12183691 w 12220284"/>
              <a:gd name="connsiteY14" fmla="*/ 0 h 4652655"/>
              <a:gd name="connsiteX15" fmla="*/ 12183691 w 12220284"/>
              <a:gd name="connsiteY15" fmla="*/ 0 h 4652655"/>
              <a:gd name="connsiteX16" fmla="*/ 12196391 w 12220284"/>
              <a:gd name="connsiteY16" fmla="*/ 317500 h 4652655"/>
              <a:gd name="connsiteX17" fmla="*/ 12209091 w 12220284"/>
              <a:gd name="connsiteY17" fmla="*/ 368300 h 4652655"/>
              <a:gd name="connsiteX18" fmla="*/ 12018591 w 12220284"/>
              <a:gd name="connsiteY18" fmla="*/ 431800 h 4652655"/>
              <a:gd name="connsiteX19" fmla="*/ 11650291 w 12220284"/>
              <a:gd name="connsiteY19" fmla="*/ 571500 h 4652655"/>
              <a:gd name="connsiteX20" fmla="*/ 11497891 w 12220284"/>
              <a:gd name="connsiteY20" fmla="*/ 965200 h 4652655"/>
              <a:gd name="connsiteX21" fmla="*/ 11285166 w 12220284"/>
              <a:gd name="connsiteY21" fmla="*/ 1338211 h 4652655"/>
              <a:gd name="connsiteX22" fmla="*/ 11294691 w 12220284"/>
              <a:gd name="connsiteY22" fmla="*/ 1822096 h 4652655"/>
              <a:gd name="connsiteX23" fmla="*/ 11294691 w 12220284"/>
              <a:gd name="connsiteY23" fmla="*/ 2490057 h 4652655"/>
              <a:gd name="connsiteX24" fmla="*/ 11205791 w 12220284"/>
              <a:gd name="connsiteY24" fmla="*/ 3062413 h 4652655"/>
              <a:gd name="connsiteX25" fmla="*/ 10913691 w 12220284"/>
              <a:gd name="connsiteY25" fmla="*/ 3723241 h 4652655"/>
              <a:gd name="connsiteX26" fmla="*/ 10392991 w 12220284"/>
              <a:gd name="connsiteY26" fmla="*/ 4165600 h 4652655"/>
              <a:gd name="connsiteX27" fmla="*/ 9529391 w 12220284"/>
              <a:gd name="connsiteY27" fmla="*/ 4356100 h 4652655"/>
              <a:gd name="connsiteX28" fmla="*/ 8716591 w 12220284"/>
              <a:gd name="connsiteY28" fmla="*/ 4445000 h 4652655"/>
              <a:gd name="connsiteX29" fmla="*/ 7738691 w 12220284"/>
              <a:gd name="connsiteY29" fmla="*/ 4356100 h 4652655"/>
              <a:gd name="connsiteX30" fmla="*/ 7027491 w 12220284"/>
              <a:gd name="connsiteY30" fmla="*/ 4178300 h 4652655"/>
              <a:gd name="connsiteX31" fmla="*/ 6379791 w 12220284"/>
              <a:gd name="connsiteY31" fmla="*/ 4038600 h 4652655"/>
              <a:gd name="connsiteX32" fmla="*/ 5884491 w 12220284"/>
              <a:gd name="connsiteY32" fmla="*/ 4000500 h 4652655"/>
              <a:gd name="connsiteX33" fmla="*/ 5351091 w 12220284"/>
              <a:gd name="connsiteY33" fmla="*/ 4013200 h 4652655"/>
              <a:gd name="connsiteX34" fmla="*/ 4462091 w 12220284"/>
              <a:gd name="connsiteY34" fmla="*/ 4152900 h 4652655"/>
              <a:gd name="connsiteX35" fmla="*/ 3725491 w 12220284"/>
              <a:gd name="connsiteY35" fmla="*/ 4368800 h 4652655"/>
              <a:gd name="connsiteX36" fmla="*/ 3014291 w 12220284"/>
              <a:gd name="connsiteY36" fmla="*/ 4495800 h 4652655"/>
              <a:gd name="connsiteX37" fmla="*/ 2290391 w 12220284"/>
              <a:gd name="connsiteY37" fmla="*/ 4394200 h 4652655"/>
              <a:gd name="connsiteX38" fmla="*/ 1655391 w 12220284"/>
              <a:gd name="connsiteY38" fmla="*/ 4152900 h 4652655"/>
              <a:gd name="connsiteX39" fmla="*/ 1198191 w 12220284"/>
              <a:gd name="connsiteY39" fmla="*/ 3835400 h 4652655"/>
              <a:gd name="connsiteX40" fmla="*/ 817191 w 12220284"/>
              <a:gd name="connsiteY40" fmla="*/ 3822700 h 4652655"/>
              <a:gd name="connsiteX41" fmla="*/ 550491 w 12220284"/>
              <a:gd name="connsiteY41" fmla="*/ 4140200 h 4652655"/>
              <a:gd name="connsiteX42" fmla="*/ 436191 w 12220284"/>
              <a:gd name="connsiteY42" fmla="*/ 4432300 h 4652655"/>
              <a:gd name="connsiteX43" fmla="*/ 436191 w 12220284"/>
              <a:gd name="connsiteY43" fmla="*/ 4622800 h 4652655"/>
              <a:gd name="connsiteX44" fmla="*/ 156791 w 12220284"/>
              <a:gd name="connsiteY44" fmla="*/ 4622800 h 4652655"/>
              <a:gd name="connsiteX45" fmla="*/ 4391 w 12220284"/>
              <a:gd name="connsiteY45" fmla="*/ 4610100 h 4652655"/>
              <a:gd name="connsiteX0" fmla="*/ 4391 w 12220284"/>
              <a:gd name="connsiteY0" fmla="*/ 4610100 h 4652655"/>
              <a:gd name="connsiteX1" fmla="*/ 321891 w 12220284"/>
              <a:gd name="connsiteY1" fmla="*/ 4089400 h 4652655"/>
              <a:gd name="connsiteX2" fmla="*/ 702891 w 12220284"/>
              <a:gd name="connsiteY2" fmla="*/ 3581400 h 4652655"/>
              <a:gd name="connsiteX3" fmla="*/ 1147391 w 12220284"/>
              <a:gd name="connsiteY3" fmla="*/ 3568700 h 4652655"/>
              <a:gd name="connsiteX4" fmla="*/ 2023691 w 12220284"/>
              <a:gd name="connsiteY4" fmla="*/ 4064000 h 4652655"/>
              <a:gd name="connsiteX5" fmla="*/ 3039691 w 12220284"/>
              <a:gd name="connsiteY5" fmla="*/ 4305300 h 4652655"/>
              <a:gd name="connsiteX6" fmla="*/ 4716091 w 12220284"/>
              <a:gd name="connsiteY6" fmla="*/ 3949700 h 4652655"/>
              <a:gd name="connsiteX7" fmla="*/ 6163891 w 12220284"/>
              <a:gd name="connsiteY7" fmla="*/ 3810000 h 4652655"/>
              <a:gd name="connsiteX8" fmla="*/ 8157791 w 12220284"/>
              <a:gd name="connsiteY8" fmla="*/ 4229100 h 4652655"/>
              <a:gd name="connsiteX9" fmla="*/ 9529391 w 12220284"/>
              <a:gd name="connsiteY9" fmla="*/ 4152900 h 4652655"/>
              <a:gd name="connsiteX10" fmla="*/ 10608891 w 12220284"/>
              <a:gd name="connsiteY10" fmla="*/ 3733800 h 4652655"/>
              <a:gd name="connsiteX11" fmla="*/ 11078791 w 12220284"/>
              <a:gd name="connsiteY11" fmla="*/ 2717800 h 4652655"/>
              <a:gd name="connsiteX12" fmla="*/ 11078791 w 12220284"/>
              <a:gd name="connsiteY12" fmla="*/ 1333500 h 4652655"/>
              <a:gd name="connsiteX13" fmla="*/ 11408991 w 12220284"/>
              <a:gd name="connsiteY13" fmla="*/ 406400 h 4652655"/>
              <a:gd name="connsiteX14" fmla="*/ 12183691 w 12220284"/>
              <a:gd name="connsiteY14" fmla="*/ 0 h 4652655"/>
              <a:gd name="connsiteX15" fmla="*/ 12183691 w 12220284"/>
              <a:gd name="connsiteY15" fmla="*/ 0 h 4652655"/>
              <a:gd name="connsiteX16" fmla="*/ 12196391 w 12220284"/>
              <a:gd name="connsiteY16" fmla="*/ 317500 h 4652655"/>
              <a:gd name="connsiteX17" fmla="*/ 12209091 w 12220284"/>
              <a:gd name="connsiteY17" fmla="*/ 368300 h 4652655"/>
              <a:gd name="connsiteX18" fmla="*/ 12018591 w 12220284"/>
              <a:gd name="connsiteY18" fmla="*/ 431800 h 4652655"/>
              <a:gd name="connsiteX19" fmla="*/ 11650291 w 12220284"/>
              <a:gd name="connsiteY19" fmla="*/ 571500 h 4652655"/>
              <a:gd name="connsiteX20" fmla="*/ 11393116 w 12220284"/>
              <a:gd name="connsiteY20" fmla="*/ 842482 h 4652655"/>
              <a:gd name="connsiteX21" fmla="*/ 11285166 w 12220284"/>
              <a:gd name="connsiteY21" fmla="*/ 1338211 h 4652655"/>
              <a:gd name="connsiteX22" fmla="*/ 11294691 w 12220284"/>
              <a:gd name="connsiteY22" fmla="*/ 1822096 h 4652655"/>
              <a:gd name="connsiteX23" fmla="*/ 11294691 w 12220284"/>
              <a:gd name="connsiteY23" fmla="*/ 2490057 h 4652655"/>
              <a:gd name="connsiteX24" fmla="*/ 11205791 w 12220284"/>
              <a:gd name="connsiteY24" fmla="*/ 3062413 h 4652655"/>
              <a:gd name="connsiteX25" fmla="*/ 10913691 w 12220284"/>
              <a:gd name="connsiteY25" fmla="*/ 3723241 h 4652655"/>
              <a:gd name="connsiteX26" fmla="*/ 10392991 w 12220284"/>
              <a:gd name="connsiteY26" fmla="*/ 4165600 h 4652655"/>
              <a:gd name="connsiteX27" fmla="*/ 9529391 w 12220284"/>
              <a:gd name="connsiteY27" fmla="*/ 4356100 h 4652655"/>
              <a:gd name="connsiteX28" fmla="*/ 8716591 w 12220284"/>
              <a:gd name="connsiteY28" fmla="*/ 4445000 h 4652655"/>
              <a:gd name="connsiteX29" fmla="*/ 7738691 w 12220284"/>
              <a:gd name="connsiteY29" fmla="*/ 4356100 h 4652655"/>
              <a:gd name="connsiteX30" fmla="*/ 7027491 w 12220284"/>
              <a:gd name="connsiteY30" fmla="*/ 4178300 h 4652655"/>
              <a:gd name="connsiteX31" fmla="*/ 6379791 w 12220284"/>
              <a:gd name="connsiteY31" fmla="*/ 4038600 h 4652655"/>
              <a:gd name="connsiteX32" fmla="*/ 5884491 w 12220284"/>
              <a:gd name="connsiteY32" fmla="*/ 4000500 h 4652655"/>
              <a:gd name="connsiteX33" fmla="*/ 5351091 w 12220284"/>
              <a:gd name="connsiteY33" fmla="*/ 4013200 h 4652655"/>
              <a:gd name="connsiteX34" fmla="*/ 4462091 w 12220284"/>
              <a:gd name="connsiteY34" fmla="*/ 4152900 h 4652655"/>
              <a:gd name="connsiteX35" fmla="*/ 3725491 w 12220284"/>
              <a:gd name="connsiteY35" fmla="*/ 4368800 h 4652655"/>
              <a:gd name="connsiteX36" fmla="*/ 3014291 w 12220284"/>
              <a:gd name="connsiteY36" fmla="*/ 4495800 h 4652655"/>
              <a:gd name="connsiteX37" fmla="*/ 2290391 w 12220284"/>
              <a:gd name="connsiteY37" fmla="*/ 4394200 h 4652655"/>
              <a:gd name="connsiteX38" fmla="*/ 1655391 w 12220284"/>
              <a:gd name="connsiteY38" fmla="*/ 4152900 h 4652655"/>
              <a:gd name="connsiteX39" fmla="*/ 1198191 w 12220284"/>
              <a:gd name="connsiteY39" fmla="*/ 3835400 h 4652655"/>
              <a:gd name="connsiteX40" fmla="*/ 817191 w 12220284"/>
              <a:gd name="connsiteY40" fmla="*/ 3822700 h 4652655"/>
              <a:gd name="connsiteX41" fmla="*/ 550491 w 12220284"/>
              <a:gd name="connsiteY41" fmla="*/ 4140200 h 4652655"/>
              <a:gd name="connsiteX42" fmla="*/ 436191 w 12220284"/>
              <a:gd name="connsiteY42" fmla="*/ 4432300 h 4652655"/>
              <a:gd name="connsiteX43" fmla="*/ 436191 w 12220284"/>
              <a:gd name="connsiteY43" fmla="*/ 4622800 h 4652655"/>
              <a:gd name="connsiteX44" fmla="*/ 156791 w 12220284"/>
              <a:gd name="connsiteY44" fmla="*/ 4622800 h 4652655"/>
              <a:gd name="connsiteX45" fmla="*/ 4391 w 12220284"/>
              <a:gd name="connsiteY45" fmla="*/ 4610100 h 4652655"/>
              <a:gd name="connsiteX0" fmla="*/ 4391 w 12220284"/>
              <a:gd name="connsiteY0" fmla="*/ 4610100 h 4652655"/>
              <a:gd name="connsiteX1" fmla="*/ 321891 w 12220284"/>
              <a:gd name="connsiteY1" fmla="*/ 4089400 h 4652655"/>
              <a:gd name="connsiteX2" fmla="*/ 702891 w 12220284"/>
              <a:gd name="connsiteY2" fmla="*/ 3581400 h 4652655"/>
              <a:gd name="connsiteX3" fmla="*/ 1147391 w 12220284"/>
              <a:gd name="connsiteY3" fmla="*/ 3568700 h 4652655"/>
              <a:gd name="connsiteX4" fmla="*/ 2023691 w 12220284"/>
              <a:gd name="connsiteY4" fmla="*/ 4064000 h 4652655"/>
              <a:gd name="connsiteX5" fmla="*/ 3039691 w 12220284"/>
              <a:gd name="connsiteY5" fmla="*/ 4305300 h 4652655"/>
              <a:gd name="connsiteX6" fmla="*/ 4716091 w 12220284"/>
              <a:gd name="connsiteY6" fmla="*/ 3949700 h 4652655"/>
              <a:gd name="connsiteX7" fmla="*/ 6163891 w 12220284"/>
              <a:gd name="connsiteY7" fmla="*/ 3810000 h 4652655"/>
              <a:gd name="connsiteX8" fmla="*/ 8157791 w 12220284"/>
              <a:gd name="connsiteY8" fmla="*/ 4229100 h 4652655"/>
              <a:gd name="connsiteX9" fmla="*/ 9529391 w 12220284"/>
              <a:gd name="connsiteY9" fmla="*/ 4152900 h 4652655"/>
              <a:gd name="connsiteX10" fmla="*/ 10608891 w 12220284"/>
              <a:gd name="connsiteY10" fmla="*/ 3733800 h 4652655"/>
              <a:gd name="connsiteX11" fmla="*/ 11078791 w 12220284"/>
              <a:gd name="connsiteY11" fmla="*/ 2717800 h 4652655"/>
              <a:gd name="connsiteX12" fmla="*/ 11078791 w 12220284"/>
              <a:gd name="connsiteY12" fmla="*/ 1333500 h 4652655"/>
              <a:gd name="connsiteX13" fmla="*/ 11408991 w 12220284"/>
              <a:gd name="connsiteY13" fmla="*/ 406400 h 4652655"/>
              <a:gd name="connsiteX14" fmla="*/ 12183691 w 12220284"/>
              <a:gd name="connsiteY14" fmla="*/ 0 h 4652655"/>
              <a:gd name="connsiteX15" fmla="*/ 12183691 w 12220284"/>
              <a:gd name="connsiteY15" fmla="*/ 0 h 4652655"/>
              <a:gd name="connsiteX16" fmla="*/ 12196391 w 12220284"/>
              <a:gd name="connsiteY16" fmla="*/ 317500 h 4652655"/>
              <a:gd name="connsiteX17" fmla="*/ 12209091 w 12220284"/>
              <a:gd name="connsiteY17" fmla="*/ 368300 h 4652655"/>
              <a:gd name="connsiteX18" fmla="*/ 12018591 w 12220284"/>
              <a:gd name="connsiteY18" fmla="*/ 431800 h 4652655"/>
              <a:gd name="connsiteX19" fmla="*/ 11640766 w 12220284"/>
              <a:gd name="connsiteY19" fmla="*/ 485598 h 4652655"/>
              <a:gd name="connsiteX20" fmla="*/ 11393116 w 12220284"/>
              <a:gd name="connsiteY20" fmla="*/ 842482 h 4652655"/>
              <a:gd name="connsiteX21" fmla="*/ 11285166 w 12220284"/>
              <a:gd name="connsiteY21" fmla="*/ 1338211 h 4652655"/>
              <a:gd name="connsiteX22" fmla="*/ 11294691 w 12220284"/>
              <a:gd name="connsiteY22" fmla="*/ 1822096 h 4652655"/>
              <a:gd name="connsiteX23" fmla="*/ 11294691 w 12220284"/>
              <a:gd name="connsiteY23" fmla="*/ 2490057 h 4652655"/>
              <a:gd name="connsiteX24" fmla="*/ 11205791 w 12220284"/>
              <a:gd name="connsiteY24" fmla="*/ 3062413 h 4652655"/>
              <a:gd name="connsiteX25" fmla="*/ 10913691 w 12220284"/>
              <a:gd name="connsiteY25" fmla="*/ 3723241 h 4652655"/>
              <a:gd name="connsiteX26" fmla="*/ 10392991 w 12220284"/>
              <a:gd name="connsiteY26" fmla="*/ 4165600 h 4652655"/>
              <a:gd name="connsiteX27" fmla="*/ 9529391 w 12220284"/>
              <a:gd name="connsiteY27" fmla="*/ 4356100 h 4652655"/>
              <a:gd name="connsiteX28" fmla="*/ 8716591 w 12220284"/>
              <a:gd name="connsiteY28" fmla="*/ 4445000 h 4652655"/>
              <a:gd name="connsiteX29" fmla="*/ 7738691 w 12220284"/>
              <a:gd name="connsiteY29" fmla="*/ 4356100 h 4652655"/>
              <a:gd name="connsiteX30" fmla="*/ 7027491 w 12220284"/>
              <a:gd name="connsiteY30" fmla="*/ 4178300 h 4652655"/>
              <a:gd name="connsiteX31" fmla="*/ 6379791 w 12220284"/>
              <a:gd name="connsiteY31" fmla="*/ 4038600 h 4652655"/>
              <a:gd name="connsiteX32" fmla="*/ 5884491 w 12220284"/>
              <a:gd name="connsiteY32" fmla="*/ 4000500 h 4652655"/>
              <a:gd name="connsiteX33" fmla="*/ 5351091 w 12220284"/>
              <a:gd name="connsiteY33" fmla="*/ 4013200 h 4652655"/>
              <a:gd name="connsiteX34" fmla="*/ 4462091 w 12220284"/>
              <a:gd name="connsiteY34" fmla="*/ 4152900 h 4652655"/>
              <a:gd name="connsiteX35" fmla="*/ 3725491 w 12220284"/>
              <a:gd name="connsiteY35" fmla="*/ 4368800 h 4652655"/>
              <a:gd name="connsiteX36" fmla="*/ 3014291 w 12220284"/>
              <a:gd name="connsiteY36" fmla="*/ 4495800 h 4652655"/>
              <a:gd name="connsiteX37" fmla="*/ 2290391 w 12220284"/>
              <a:gd name="connsiteY37" fmla="*/ 4394200 h 4652655"/>
              <a:gd name="connsiteX38" fmla="*/ 1655391 w 12220284"/>
              <a:gd name="connsiteY38" fmla="*/ 4152900 h 4652655"/>
              <a:gd name="connsiteX39" fmla="*/ 1198191 w 12220284"/>
              <a:gd name="connsiteY39" fmla="*/ 3835400 h 4652655"/>
              <a:gd name="connsiteX40" fmla="*/ 817191 w 12220284"/>
              <a:gd name="connsiteY40" fmla="*/ 3822700 h 4652655"/>
              <a:gd name="connsiteX41" fmla="*/ 550491 w 12220284"/>
              <a:gd name="connsiteY41" fmla="*/ 4140200 h 4652655"/>
              <a:gd name="connsiteX42" fmla="*/ 436191 w 12220284"/>
              <a:gd name="connsiteY42" fmla="*/ 4432300 h 4652655"/>
              <a:gd name="connsiteX43" fmla="*/ 436191 w 12220284"/>
              <a:gd name="connsiteY43" fmla="*/ 4622800 h 4652655"/>
              <a:gd name="connsiteX44" fmla="*/ 156791 w 12220284"/>
              <a:gd name="connsiteY44" fmla="*/ 4622800 h 4652655"/>
              <a:gd name="connsiteX45" fmla="*/ 4391 w 12220284"/>
              <a:gd name="connsiteY45" fmla="*/ 4610100 h 4652655"/>
              <a:gd name="connsiteX0" fmla="*/ 4391 w 12220284"/>
              <a:gd name="connsiteY0" fmla="*/ 4610100 h 4652655"/>
              <a:gd name="connsiteX1" fmla="*/ 321891 w 12220284"/>
              <a:gd name="connsiteY1" fmla="*/ 4089400 h 4652655"/>
              <a:gd name="connsiteX2" fmla="*/ 702891 w 12220284"/>
              <a:gd name="connsiteY2" fmla="*/ 3581400 h 4652655"/>
              <a:gd name="connsiteX3" fmla="*/ 1147391 w 12220284"/>
              <a:gd name="connsiteY3" fmla="*/ 3568700 h 4652655"/>
              <a:gd name="connsiteX4" fmla="*/ 2023691 w 12220284"/>
              <a:gd name="connsiteY4" fmla="*/ 4064000 h 4652655"/>
              <a:gd name="connsiteX5" fmla="*/ 3039691 w 12220284"/>
              <a:gd name="connsiteY5" fmla="*/ 4305300 h 4652655"/>
              <a:gd name="connsiteX6" fmla="*/ 4716091 w 12220284"/>
              <a:gd name="connsiteY6" fmla="*/ 3949700 h 4652655"/>
              <a:gd name="connsiteX7" fmla="*/ 6163891 w 12220284"/>
              <a:gd name="connsiteY7" fmla="*/ 3810000 h 4652655"/>
              <a:gd name="connsiteX8" fmla="*/ 8157791 w 12220284"/>
              <a:gd name="connsiteY8" fmla="*/ 4229100 h 4652655"/>
              <a:gd name="connsiteX9" fmla="*/ 9529391 w 12220284"/>
              <a:gd name="connsiteY9" fmla="*/ 4152900 h 4652655"/>
              <a:gd name="connsiteX10" fmla="*/ 10608891 w 12220284"/>
              <a:gd name="connsiteY10" fmla="*/ 3733800 h 4652655"/>
              <a:gd name="connsiteX11" fmla="*/ 11078791 w 12220284"/>
              <a:gd name="connsiteY11" fmla="*/ 2717800 h 4652655"/>
              <a:gd name="connsiteX12" fmla="*/ 11078791 w 12220284"/>
              <a:gd name="connsiteY12" fmla="*/ 1333500 h 4652655"/>
              <a:gd name="connsiteX13" fmla="*/ 11408991 w 12220284"/>
              <a:gd name="connsiteY13" fmla="*/ 406400 h 4652655"/>
              <a:gd name="connsiteX14" fmla="*/ 12183691 w 12220284"/>
              <a:gd name="connsiteY14" fmla="*/ 0 h 4652655"/>
              <a:gd name="connsiteX15" fmla="*/ 12183691 w 12220284"/>
              <a:gd name="connsiteY15" fmla="*/ 0 h 4652655"/>
              <a:gd name="connsiteX16" fmla="*/ 12196391 w 12220284"/>
              <a:gd name="connsiteY16" fmla="*/ 317500 h 4652655"/>
              <a:gd name="connsiteX17" fmla="*/ 12209091 w 12220284"/>
              <a:gd name="connsiteY17" fmla="*/ 368300 h 4652655"/>
              <a:gd name="connsiteX18" fmla="*/ 12018591 w 12220284"/>
              <a:gd name="connsiteY18" fmla="*/ 284538 h 4652655"/>
              <a:gd name="connsiteX19" fmla="*/ 11640766 w 12220284"/>
              <a:gd name="connsiteY19" fmla="*/ 485598 h 4652655"/>
              <a:gd name="connsiteX20" fmla="*/ 11393116 w 12220284"/>
              <a:gd name="connsiteY20" fmla="*/ 842482 h 4652655"/>
              <a:gd name="connsiteX21" fmla="*/ 11285166 w 12220284"/>
              <a:gd name="connsiteY21" fmla="*/ 1338211 h 4652655"/>
              <a:gd name="connsiteX22" fmla="*/ 11294691 w 12220284"/>
              <a:gd name="connsiteY22" fmla="*/ 1822096 h 4652655"/>
              <a:gd name="connsiteX23" fmla="*/ 11294691 w 12220284"/>
              <a:gd name="connsiteY23" fmla="*/ 2490057 h 4652655"/>
              <a:gd name="connsiteX24" fmla="*/ 11205791 w 12220284"/>
              <a:gd name="connsiteY24" fmla="*/ 3062413 h 4652655"/>
              <a:gd name="connsiteX25" fmla="*/ 10913691 w 12220284"/>
              <a:gd name="connsiteY25" fmla="*/ 3723241 h 4652655"/>
              <a:gd name="connsiteX26" fmla="*/ 10392991 w 12220284"/>
              <a:gd name="connsiteY26" fmla="*/ 4165600 h 4652655"/>
              <a:gd name="connsiteX27" fmla="*/ 9529391 w 12220284"/>
              <a:gd name="connsiteY27" fmla="*/ 4356100 h 4652655"/>
              <a:gd name="connsiteX28" fmla="*/ 8716591 w 12220284"/>
              <a:gd name="connsiteY28" fmla="*/ 4445000 h 4652655"/>
              <a:gd name="connsiteX29" fmla="*/ 7738691 w 12220284"/>
              <a:gd name="connsiteY29" fmla="*/ 4356100 h 4652655"/>
              <a:gd name="connsiteX30" fmla="*/ 7027491 w 12220284"/>
              <a:gd name="connsiteY30" fmla="*/ 4178300 h 4652655"/>
              <a:gd name="connsiteX31" fmla="*/ 6379791 w 12220284"/>
              <a:gd name="connsiteY31" fmla="*/ 4038600 h 4652655"/>
              <a:gd name="connsiteX32" fmla="*/ 5884491 w 12220284"/>
              <a:gd name="connsiteY32" fmla="*/ 4000500 h 4652655"/>
              <a:gd name="connsiteX33" fmla="*/ 5351091 w 12220284"/>
              <a:gd name="connsiteY33" fmla="*/ 4013200 h 4652655"/>
              <a:gd name="connsiteX34" fmla="*/ 4462091 w 12220284"/>
              <a:gd name="connsiteY34" fmla="*/ 4152900 h 4652655"/>
              <a:gd name="connsiteX35" fmla="*/ 3725491 w 12220284"/>
              <a:gd name="connsiteY35" fmla="*/ 4368800 h 4652655"/>
              <a:gd name="connsiteX36" fmla="*/ 3014291 w 12220284"/>
              <a:gd name="connsiteY36" fmla="*/ 4495800 h 4652655"/>
              <a:gd name="connsiteX37" fmla="*/ 2290391 w 12220284"/>
              <a:gd name="connsiteY37" fmla="*/ 4394200 h 4652655"/>
              <a:gd name="connsiteX38" fmla="*/ 1655391 w 12220284"/>
              <a:gd name="connsiteY38" fmla="*/ 4152900 h 4652655"/>
              <a:gd name="connsiteX39" fmla="*/ 1198191 w 12220284"/>
              <a:gd name="connsiteY39" fmla="*/ 3835400 h 4652655"/>
              <a:gd name="connsiteX40" fmla="*/ 817191 w 12220284"/>
              <a:gd name="connsiteY40" fmla="*/ 3822700 h 4652655"/>
              <a:gd name="connsiteX41" fmla="*/ 550491 w 12220284"/>
              <a:gd name="connsiteY41" fmla="*/ 4140200 h 4652655"/>
              <a:gd name="connsiteX42" fmla="*/ 436191 w 12220284"/>
              <a:gd name="connsiteY42" fmla="*/ 4432300 h 4652655"/>
              <a:gd name="connsiteX43" fmla="*/ 436191 w 12220284"/>
              <a:gd name="connsiteY43" fmla="*/ 4622800 h 4652655"/>
              <a:gd name="connsiteX44" fmla="*/ 156791 w 12220284"/>
              <a:gd name="connsiteY44" fmla="*/ 4622800 h 4652655"/>
              <a:gd name="connsiteX45" fmla="*/ 4391 w 12220284"/>
              <a:gd name="connsiteY45" fmla="*/ 4610100 h 4652655"/>
              <a:gd name="connsiteX0" fmla="*/ 4391 w 12197001"/>
              <a:gd name="connsiteY0" fmla="*/ 4610100 h 4652655"/>
              <a:gd name="connsiteX1" fmla="*/ 321891 w 12197001"/>
              <a:gd name="connsiteY1" fmla="*/ 4089400 h 4652655"/>
              <a:gd name="connsiteX2" fmla="*/ 702891 w 12197001"/>
              <a:gd name="connsiteY2" fmla="*/ 3581400 h 4652655"/>
              <a:gd name="connsiteX3" fmla="*/ 1147391 w 12197001"/>
              <a:gd name="connsiteY3" fmla="*/ 3568700 h 4652655"/>
              <a:gd name="connsiteX4" fmla="*/ 2023691 w 12197001"/>
              <a:gd name="connsiteY4" fmla="*/ 4064000 h 4652655"/>
              <a:gd name="connsiteX5" fmla="*/ 3039691 w 12197001"/>
              <a:gd name="connsiteY5" fmla="*/ 4305300 h 4652655"/>
              <a:gd name="connsiteX6" fmla="*/ 4716091 w 12197001"/>
              <a:gd name="connsiteY6" fmla="*/ 3949700 h 4652655"/>
              <a:gd name="connsiteX7" fmla="*/ 6163891 w 12197001"/>
              <a:gd name="connsiteY7" fmla="*/ 3810000 h 4652655"/>
              <a:gd name="connsiteX8" fmla="*/ 8157791 w 12197001"/>
              <a:gd name="connsiteY8" fmla="*/ 4229100 h 4652655"/>
              <a:gd name="connsiteX9" fmla="*/ 9529391 w 12197001"/>
              <a:gd name="connsiteY9" fmla="*/ 4152900 h 4652655"/>
              <a:gd name="connsiteX10" fmla="*/ 10608891 w 12197001"/>
              <a:gd name="connsiteY10" fmla="*/ 3733800 h 4652655"/>
              <a:gd name="connsiteX11" fmla="*/ 11078791 w 12197001"/>
              <a:gd name="connsiteY11" fmla="*/ 2717800 h 4652655"/>
              <a:gd name="connsiteX12" fmla="*/ 11078791 w 12197001"/>
              <a:gd name="connsiteY12" fmla="*/ 1333500 h 4652655"/>
              <a:gd name="connsiteX13" fmla="*/ 11408991 w 12197001"/>
              <a:gd name="connsiteY13" fmla="*/ 406400 h 4652655"/>
              <a:gd name="connsiteX14" fmla="*/ 12183691 w 12197001"/>
              <a:gd name="connsiteY14" fmla="*/ 0 h 4652655"/>
              <a:gd name="connsiteX15" fmla="*/ 12183691 w 12197001"/>
              <a:gd name="connsiteY15" fmla="*/ 0 h 4652655"/>
              <a:gd name="connsiteX16" fmla="*/ 12196391 w 12197001"/>
              <a:gd name="connsiteY16" fmla="*/ 317500 h 4652655"/>
              <a:gd name="connsiteX17" fmla="*/ 12161466 w 12197001"/>
              <a:gd name="connsiteY17" fmla="*/ 343757 h 4652655"/>
              <a:gd name="connsiteX18" fmla="*/ 12018591 w 12197001"/>
              <a:gd name="connsiteY18" fmla="*/ 284538 h 4652655"/>
              <a:gd name="connsiteX19" fmla="*/ 11640766 w 12197001"/>
              <a:gd name="connsiteY19" fmla="*/ 485598 h 4652655"/>
              <a:gd name="connsiteX20" fmla="*/ 11393116 w 12197001"/>
              <a:gd name="connsiteY20" fmla="*/ 842482 h 4652655"/>
              <a:gd name="connsiteX21" fmla="*/ 11285166 w 12197001"/>
              <a:gd name="connsiteY21" fmla="*/ 1338211 h 4652655"/>
              <a:gd name="connsiteX22" fmla="*/ 11294691 w 12197001"/>
              <a:gd name="connsiteY22" fmla="*/ 1822096 h 4652655"/>
              <a:gd name="connsiteX23" fmla="*/ 11294691 w 12197001"/>
              <a:gd name="connsiteY23" fmla="*/ 2490057 h 4652655"/>
              <a:gd name="connsiteX24" fmla="*/ 11205791 w 12197001"/>
              <a:gd name="connsiteY24" fmla="*/ 3062413 h 4652655"/>
              <a:gd name="connsiteX25" fmla="*/ 10913691 w 12197001"/>
              <a:gd name="connsiteY25" fmla="*/ 3723241 h 4652655"/>
              <a:gd name="connsiteX26" fmla="*/ 10392991 w 12197001"/>
              <a:gd name="connsiteY26" fmla="*/ 4165600 h 4652655"/>
              <a:gd name="connsiteX27" fmla="*/ 9529391 w 12197001"/>
              <a:gd name="connsiteY27" fmla="*/ 4356100 h 4652655"/>
              <a:gd name="connsiteX28" fmla="*/ 8716591 w 12197001"/>
              <a:gd name="connsiteY28" fmla="*/ 4445000 h 4652655"/>
              <a:gd name="connsiteX29" fmla="*/ 7738691 w 12197001"/>
              <a:gd name="connsiteY29" fmla="*/ 4356100 h 4652655"/>
              <a:gd name="connsiteX30" fmla="*/ 7027491 w 12197001"/>
              <a:gd name="connsiteY30" fmla="*/ 4178300 h 4652655"/>
              <a:gd name="connsiteX31" fmla="*/ 6379791 w 12197001"/>
              <a:gd name="connsiteY31" fmla="*/ 4038600 h 4652655"/>
              <a:gd name="connsiteX32" fmla="*/ 5884491 w 12197001"/>
              <a:gd name="connsiteY32" fmla="*/ 4000500 h 4652655"/>
              <a:gd name="connsiteX33" fmla="*/ 5351091 w 12197001"/>
              <a:gd name="connsiteY33" fmla="*/ 4013200 h 4652655"/>
              <a:gd name="connsiteX34" fmla="*/ 4462091 w 12197001"/>
              <a:gd name="connsiteY34" fmla="*/ 4152900 h 4652655"/>
              <a:gd name="connsiteX35" fmla="*/ 3725491 w 12197001"/>
              <a:gd name="connsiteY35" fmla="*/ 4368800 h 4652655"/>
              <a:gd name="connsiteX36" fmla="*/ 3014291 w 12197001"/>
              <a:gd name="connsiteY36" fmla="*/ 4495800 h 4652655"/>
              <a:gd name="connsiteX37" fmla="*/ 2290391 w 12197001"/>
              <a:gd name="connsiteY37" fmla="*/ 4394200 h 4652655"/>
              <a:gd name="connsiteX38" fmla="*/ 1655391 w 12197001"/>
              <a:gd name="connsiteY38" fmla="*/ 4152900 h 4652655"/>
              <a:gd name="connsiteX39" fmla="*/ 1198191 w 12197001"/>
              <a:gd name="connsiteY39" fmla="*/ 3835400 h 4652655"/>
              <a:gd name="connsiteX40" fmla="*/ 817191 w 12197001"/>
              <a:gd name="connsiteY40" fmla="*/ 3822700 h 4652655"/>
              <a:gd name="connsiteX41" fmla="*/ 550491 w 12197001"/>
              <a:gd name="connsiteY41" fmla="*/ 4140200 h 4652655"/>
              <a:gd name="connsiteX42" fmla="*/ 436191 w 12197001"/>
              <a:gd name="connsiteY42" fmla="*/ 4432300 h 4652655"/>
              <a:gd name="connsiteX43" fmla="*/ 436191 w 12197001"/>
              <a:gd name="connsiteY43" fmla="*/ 4622800 h 4652655"/>
              <a:gd name="connsiteX44" fmla="*/ 156791 w 12197001"/>
              <a:gd name="connsiteY44" fmla="*/ 4622800 h 4652655"/>
              <a:gd name="connsiteX45" fmla="*/ 4391 w 12197001"/>
              <a:gd name="connsiteY45" fmla="*/ 4610100 h 4652655"/>
              <a:gd name="connsiteX0" fmla="*/ 4391 w 12188020"/>
              <a:gd name="connsiteY0" fmla="*/ 4610100 h 4652655"/>
              <a:gd name="connsiteX1" fmla="*/ 321891 w 12188020"/>
              <a:gd name="connsiteY1" fmla="*/ 4089400 h 4652655"/>
              <a:gd name="connsiteX2" fmla="*/ 702891 w 12188020"/>
              <a:gd name="connsiteY2" fmla="*/ 3581400 h 4652655"/>
              <a:gd name="connsiteX3" fmla="*/ 1147391 w 12188020"/>
              <a:gd name="connsiteY3" fmla="*/ 3568700 h 4652655"/>
              <a:gd name="connsiteX4" fmla="*/ 2023691 w 12188020"/>
              <a:gd name="connsiteY4" fmla="*/ 4064000 h 4652655"/>
              <a:gd name="connsiteX5" fmla="*/ 3039691 w 12188020"/>
              <a:gd name="connsiteY5" fmla="*/ 4305300 h 4652655"/>
              <a:gd name="connsiteX6" fmla="*/ 4716091 w 12188020"/>
              <a:gd name="connsiteY6" fmla="*/ 3949700 h 4652655"/>
              <a:gd name="connsiteX7" fmla="*/ 6163891 w 12188020"/>
              <a:gd name="connsiteY7" fmla="*/ 3810000 h 4652655"/>
              <a:gd name="connsiteX8" fmla="*/ 8157791 w 12188020"/>
              <a:gd name="connsiteY8" fmla="*/ 4229100 h 4652655"/>
              <a:gd name="connsiteX9" fmla="*/ 9529391 w 12188020"/>
              <a:gd name="connsiteY9" fmla="*/ 4152900 h 4652655"/>
              <a:gd name="connsiteX10" fmla="*/ 10608891 w 12188020"/>
              <a:gd name="connsiteY10" fmla="*/ 3733800 h 4652655"/>
              <a:gd name="connsiteX11" fmla="*/ 11078791 w 12188020"/>
              <a:gd name="connsiteY11" fmla="*/ 2717800 h 4652655"/>
              <a:gd name="connsiteX12" fmla="*/ 11078791 w 12188020"/>
              <a:gd name="connsiteY12" fmla="*/ 1333500 h 4652655"/>
              <a:gd name="connsiteX13" fmla="*/ 11408991 w 12188020"/>
              <a:gd name="connsiteY13" fmla="*/ 406400 h 4652655"/>
              <a:gd name="connsiteX14" fmla="*/ 12183691 w 12188020"/>
              <a:gd name="connsiteY14" fmla="*/ 0 h 4652655"/>
              <a:gd name="connsiteX15" fmla="*/ 12183691 w 12188020"/>
              <a:gd name="connsiteY15" fmla="*/ 0 h 4652655"/>
              <a:gd name="connsiteX16" fmla="*/ 12186866 w 12188020"/>
              <a:gd name="connsiteY16" fmla="*/ 231597 h 4652655"/>
              <a:gd name="connsiteX17" fmla="*/ 12161466 w 12188020"/>
              <a:gd name="connsiteY17" fmla="*/ 343757 h 4652655"/>
              <a:gd name="connsiteX18" fmla="*/ 12018591 w 12188020"/>
              <a:gd name="connsiteY18" fmla="*/ 284538 h 4652655"/>
              <a:gd name="connsiteX19" fmla="*/ 11640766 w 12188020"/>
              <a:gd name="connsiteY19" fmla="*/ 485598 h 4652655"/>
              <a:gd name="connsiteX20" fmla="*/ 11393116 w 12188020"/>
              <a:gd name="connsiteY20" fmla="*/ 842482 h 4652655"/>
              <a:gd name="connsiteX21" fmla="*/ 11285166 w 12188020"/>
              <a:gd name="connsiteY21" fmla="*/ 1338211 h 4652655"/>
              <a:gd name="connsiteX22" fmla="*/ 11294691 w 12188020"/>
              <a:gd name="connsiteY22" fmla="*/ 1822096 h 4652655"/>
              <a:gd name="connsiteX23" fmla="*/ 11294691 w 12188020"/>
              <a:gd name="connsiteY23" fmla="*/ 2490057 h 4652655"/>
              <a:gd name="connsiteX24" fmla="*/ 11205791 w 12188020"/>
              <a:gd name="connsiteY24" fmla="*/ 3062413 h 4652655"/>
              <a:gd name="connsiteX25" fmla="*/ 10913691 w 12188020"/>
              <a:gd name="connsiteY25" fmla="*/ 3723241 h 4652655"/>
              <a:gd name="connsiteX26" fmla="*/ 10392991 w 12188020"/>
              <a:gd name="connsiteY26" fmla="*/ 4165600 h 4652655"/>
              <a:gd name="connsiteX27" fmla="*/ 9529391 w 12188020"/>
              <a:gd name="connsiteY27" fmla="*/ 4356100 h 4652655"/>
              <a:gd name="connsiteX28" fmla="*/ 8716591 w 12188020"/>
              <a:gd name="connsiteY28" fmla="*/ 4445000 h 4652655"/>
              <a:gd name="connsiteX29" fmla="*/ 7738691 w 12188020"/>
              <a:gd name="connsiteY29" fmla="*/ 4356100 h 4652655"/>
              <a:gd name="connsiteX30" fmla="*/ 7027491 w 12188020"/>
              <a:gd name="connsiteY30" fmla="*/ 4178300 h 4652655"/>
              <a:gd name="connsiteX31" fmla="*/ 6379791 w 12188020"/>
              <a:gd name="connsiteY31" fmla="*/ 4038600 h 4652655"/>
              <a:gd name="connsiteX32" fmla="*/ 5884491 w 12188020"/>
              <a:gd name="connsiteY32" fmla="*/ 4000500 h 4652655"/>
              <a:gd name="connsiteX33" fmla="*/ 5351091 w 12188020"/>
              <a:gd name="connsiteY33" fmla="*/ 4013200 h 4652655"/>
              <a:gd name="connsiteX34" fmla="*/ 4462091 w 12188020"/>
              <a:gd name="connsiteY34" fmla="*/ 4152900 h 4652655"/>
              <a:gd name="connsiteX35" fmla="*/ 3725491 w 12188020"/>
              <a:gd name="connsiteY35" fmla="*/ 4368800 h 4652655"/>
              <a:gd name="connsiteX36" fmla="*/ 3014291 w 12188020"/>
              <a:gd name="connsiteY36" fmla="*/ 4495800 h 4652655"/>
              <a:gd name="connsiteX37" fmla="*/ 2290391 w 12188020"/>
              <a:gd name="connsiteY37" fmla="*/ 4394200 h 4652655"/>
              <a:gd name="connsiteX38" fmla="*/ 1655391 w 12188020"/>
              <a:gd name="connsiteY38" fmla="*/ 4152900 h 4652655"/>
              <a:gd name="connsiteX39" fmla="*/ 1198191 w 12188020"/>
              <a:gd name="connsiteY39" fmla="*/ 3835400 h 4652655"/>
              <a:gd name="connsiteX40" fmla="*/ 817191 w 12188020"/>
              <a:gd name="connsiteY40" fmla="*/ 3822700 h 4652655"/>
              <a:gd name="connsiteX41" fmla="*/ 550491 w 12188020"/>
              <a:gd name="connsiteY41" fmla="*/ 4140200 h 4652655"/>
              <a:gd name="connsiteX42" fmla="*/ 436191 w 12188020"/>
              <a:gd name="connsiteY42" fmla="*/ 4432300 h 4652655"/>
              <a:gd name="connsiteX43" fmla="*/ 436191 w 12188020"/>
              <a:gd name="connsiteY43" fmla="*/ 4622800 h 4652655"/>
              <a:gd name="connsiteX44" fmla="*/ 156791 w 12188020"/>
              <a:gd name="connsiteY44" fmla="*/ 4622800 h 4652655"/>
              <a:gd name="connsiteX45" fmla="*/ 4391 w 12188020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02891 w 12209818"/>
              <a:gd name="connsiteY2" fmla="*/ 3581400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63891 w 12209818"/>
              <a:gd name="connsiteY7" fmla="*/ 3810000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95800 h 4652655"/>
              <a:gd name="connsiteX37" fmla="*/ 2290391 w 12209818"/>
              <a:gd name="connsiteY37" fmla="*/ 4394200 h 4652655"/>
              <a:gd name="connsiteX38" fmla="*/ 1655391 w 12209818"/>
              <a:gd name="connsiteY38" fmla="*/ 4152900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550491 w 12209818"/>
              <a:gd name="connsiteY41" fmla="*/ 4140200 h 4652655"/>
              <a:gd name="connsiteX42" fmla="*/ 436191 w 12209818"/>
              <a:gd name="connsiteY42" fmla="*/ 4432300 h 4652655"/>
              <a:gd name="connsiteX43" fmla="*/ 436191 w 12209818"/>
              <a:gd name="connsiteY43" fmla="*/ 4622800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02891 w 12209818"/>
              <a:gd name="connsiteY2" fmla="*/ 3581400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63891 w 12209818"/>
              <a:gd name="connsiteY7" fmla="*/ 3810000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95800 h 4652655"/>
              <a:gd name="connsiteX37" fmla="*/ 2290391 w 12209818"/>
              <a:gd name="connsiteY37" fmla="*/ 4394200 h 4652655"/>
              <a:gd name="connsiteX38" fmla="*/ 1683966 w 12209818"/>
              <a:gd name="connsiteY38" fmla="*/ 4116085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550491 w 12209818"/>
              <a:gd name="connsiteY41" fmla="*/ 4140200 h 4652655"/>
              <a:gd name="connsiteX42" fmla="*/ 436191 w 12209818"/>
              <a:gd name="connsiteY42" fmla="*/ 4432300 h 4652655"/>
              <a:gd name="connsiteX43" fmla="*/ 436191 w 12209818"/>
              <a:gd name="connsiteY43" fmla="*/ 4622800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02891 w 12209818"/>
              <a:gd name="connsiteY2" fmla="*/ 3581400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63891 w 12209818"/>
              <a:gd name="connsiteY7" fmla="*/ 3810000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95800 h 4652655"/>
              <a:gd name="connsiteX37" fmla="*/ 2290391 w 12209818"/>
              <a:gd name="connsiteY37" fmla="*/ 4394200 h 4652655"/>
              <a:gd name="connsiteX38" fmla="*/ 1683966 w 12209818"/>
              <a:gd name="connsiteY38" fmla="*/ 4116085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436191 w 12209818"/>
              <a:gd name="connsiteY42" fmla="*/ 4432300 h 4652655"/>
              <a:gd name="connsiteX43" fmla="*/ 436191 w 12209818"/>
              <a:gd name="connsiteY43" fmla="*/ 4622800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02891 w 12209818"/>
              <a:gd name="connsiteY2" fmla="*/ 3581400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63891 w 12209818"/>
              <a:gd name="connsiteY7" fmla="*/ 3810000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95800 h 4652655"/>
              <a:gd name="connsiteX37" fmla="*/ 2290391 w 12209818"/>
              <a:gd name="connsiteY37" fmla="*/ 4394200 h 4652655"/>
              <a:gd name="connsiteX38" fmla="*/ 1683966 w 12209818"/>
              <a:gd name="connsiteY38" fmla="*/ 4116085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436191 w 12209818"/>
              <a:gd name="connsiteY43" fmla="*/ 4622800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02891 w 12209818"/>
              <a:gd name="connsiteY2" fmla="*/ 3581400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63891 w 12209818"/>
              <a:gd name="connsiteY7" fmla="*/ 3810000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95800 h 4652655"/>
              <a:gd name="connsiteX37" fmla="*/ 2290391 w 12209818"/>
              <a:gd name="connsiteY37" fmla="*/ 4394200 h 4652655"/>
              <a:gd name="connsiteX38" fmla="*/ 1683966 w 12209818"/>
              <a:gd name="connsiteY38" fmla="*/ 4116085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02891 w 12209818"/>
              <a:gd name="connsiteY2" fmla="*/ 3581400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63891 w 12209818"/>
              <a:gd name="connsiteY7" fmla="*/ 3810000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95800 h 4652655"/>
              <a:gd name="connsiteX37" fmla="*/ 2290391 w 12209818"/>
              <a:gd name="connsiteY37" fmla="*/ 439420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02891 w 12209818"/>
              <a:gd name="connsiteY2" fmla="*/ 3581400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63891 w 12209818"/>
              <a:gd name="connsiteY7" fmla="*/ 3810000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95800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02891 w 12209818"/>
              <a:gd name="connsiteY2" fmla="*/ 3581400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63891 w 12209818"/>
              <a:gd name="connsiteY7" fmla="*/ 3810000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02891 w 12209818"/>
              <a:gd name="connsiteY2" fmla="*/ 3581400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50516 w 12209818"/>
              <a:gd name="connsiteY2" fmla="*/ 3679574 h 4652655"/>
              <a:gd name="connsiteX3" fmla="*/ 1147391 w 12209818"/>
              <a:gd name="connsiteY3" fmla="*/ 3568700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50516 w 12209818"/>
              <a:gd name="connsiteY2" fmla="*/ 3679574 h 4652655"/>
              <a:gd name="connsiteX3" fmla="*/ 1185491 w 12209818"/>
              <a:gd name="connsiteY3" fmla="*/ 3617787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92991 w 12209818"/>
              <a:gd name="connsiteY26" fmla="*/ 4165600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50516 w 12209818"/>
              <a:gd name="connsiteY2" fmla="*/ 3679574 h 4652655"/>
              <a:gd name="connsiteX3" fmla="*/ 1185491 w 12209818"/>
              <a:gd name="connsiteY3" fmla="*/ 3617787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913691 w 12209818"/>
              <a:gd name="connsiteY25" fmla="*/ 3723241 h 4652655"/>
              <a:gd name="connsiteX26" fmla="*/ 10354891 w 12209818"/>
              <a:gd name="connsiteY26" fmla="*/ 4104241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50516 w 12209818"/>
              <a:gd name="connsiteY2" fmla="*/ 3679574 h 4652655"/>
              <a:gd name="connsiteX3" fmla="*/ 1185491 w 12209818"/>
              <a:gd name="connsiteY3" fmla="*/ 3617787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205791 w 12209818"/>
              <a:gd name="connsiteY24" fmla="*/ 3062413 h 4652655"/>
              <a:gd name="connsiteX25" fmla="*/ 10856541 w 12209818"/>
              <a:gd name="connsiteY25" fmla="*/ 3723241 h 4652655"/>
              <a:gd name="connsiteX26" fmla="*/ 10354891 w 12209818"/>
              <a:gd name="connsiteY26" fmla="*/ 4104241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50516 w 12209818"/>
              <a:gd name="connsiteY2" fmla="*/ 3679574 h 4652655"/>
              <a:gd name="connsiteX3" fmla="*/ 1185491 w 12209818"/>
              <a:gd name="connsiteY3" fmla="*/ 3617787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94691 w 12209818"/>
              <a:gd name="connsiteY23" fmla="*/ 2490057 h 4652655"/>
              <a:gd name="connsiteX24" fmla="*/ 11177216 w 12209818"/>
              <a:gd name="connsiteY24" fmla="*/ 3062413 h 4652655"/>
              <a:gd name="connsiteX25" fmla="*/ 10856541 w 12209818"/>
              <a:gd name="connsiteY25" fmla="*/ 3723241 h 4652655"/>
              <a:gd name="connsiteX26" fmla="*/ 10354891 w 12209818"/>
              <a:gd name="connsiteY26" fmla="*/ 4104241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50516 w 12209818"/>
              <a:gd name="connsiteY2" fmla="*/ 3679574 h 4652655"/>
              <a:gd name="connsiteX3" fmla="*/ 1185491 w 12209818"/>
              <a:gd name="connsiteY3" fmla="*/ 3617787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47066 w 12209818"/>
              <a:gd name="connsiteY23" fmla="*/ 2514601 h 4652655"/>
              <a:gd name="connsiteX24" fmla="*/ 11177216 w 12209818"/>
              <a:gd name="connsiteY24" fmla="*/ 3062413 h 4652655"/>
              <a:gd name="connsiteX25" fmla="*/ 10856541 w 12209818"/>
              <a:gd name="connsiteY25" fmla="*/ 3723241 h 4652655"/>
              <a:gd name="connsiteX26" fmla="*/ 10354891 w 12209818"/>
              <a:gd name="connsiteY26" fmla="*/ 4104241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50516 w 12209818"/>
              <a:gd name="connsiteY2" fmla="*/ 3679574 h 4652655"/>
              <a:gd name="connsiteX3" fmla="*/ 1185491 w 12209818"/>
              <a:gd name="connsiteY3" fmla="*/ 3617787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94691 w 12209818"/>
              <a:gd name="connsiteY22" fmla="*/ 1822096 h 4652655"/>
              <a:gd name="connsiteX23" fmla="*/ 11247066 w 12209818"/>
              <a:gd name="connsiteY23" fmla="*/ 2514601 h 4652655"/>
              <a:gd name="connsiteX24" fmla="*/ 11177216 w 12209818"/>
              <a:gd name="connsiteY24" fmla="*/ 3062413 h 4652655"/>
              <a:gd name="connsiteX25" fmla="*/ 10856541 w 12209818"/>
              <a:gd name="connsiteY25" fmla="*/ 3723241 h 4652655"/>
              <a:gd name="connsiteX26" fmla="*/ 10354891 w 12209818"/>
              <a:gd name="connsiteY26" fmla="*/ 4104241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50516 w 12209818"/>
              <a:gd name="connsiteY2" fmla="*/ 3679574 h 4652655"/>
              <a:gd name="connsiteX3" fmla="*/ 1185491 w 12209818"/>
              <a:gd name="connsiteY3" fmla="*/ 3617787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078791 w 12209818"/>
              <a:gd name="connsiteY12" fmla="*/ 1333500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56591 w 12209818"/>
              <a:gd name="connsiteY22" fmla="*/ 1822096 h 4652655"/>
              <a:gd name="connsiteX23" fmla="*/ 11247066 w 12209818"/>
              <a:gd name="connsiteY23" fmla="*/ 2514601 h 4652655"/>
              <a:gd name="connsiteX24" fmla="*/ 11177216 w 12209818"/>
              <a:gd name="connsiteY24" fmla="*/ 3062413 h 4652655"/>
              <a:gd name="connsiteX25" fmla="*/ 10856541 w 12209818"/>
              <a:gd name="connsiteY25" fmla="*/ 3723241 h 4652655"/>
              <a:gd name="connsiteX26" fmla="*/ 10354891 w 12209818"/>
              <a:gd name="connsiteY26" fmla="*/ 4104241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  <a:gd name="connsiteX0" fmla="*/ 4391 w 12209818"/>
              <a:gd name="connsiteY0" fmla="*/ 4610100 h 4652655"/>
              <a:gd name="connsiteX1" fmla="*/ 321891 w 12209818"/>
              <a:gd name="connsiteY1" fmla="*/ 4089400 h 4652655"/>
              <a:gd name="connsiteX2" fmla="*/ 750516 w 12209818"/>
              <a:gd name="connsiteY2" fmla="*/ 3679574 h 4652655"/>
              <a:gd name="connsiteX3" fmla="*/ 1185491 w 12209818"/>
              <a:gd name="connsiteY3" fmla="*/ 3617787 h 4652655"/>
              <a:gd name="connsiteX4" fmla="*/ 2023691 w 12209818"/>
              <a:gd name="connsiteY4" fmla="*/ 4064000 h 4652655"/>
              <a:gd name="connsiteX5" fmla="*/ 3039691 w 12209818"/>
              <a:gd name="connsiteY5" fmla="*/ 4305300 h 4652655"/>
              <a:gd name="connsiteX6" fmla="*/ 4716091 w 12209818"/>
              <a:gd name="connsiteY6" fmla="*/ 3949700 h 4652655"/>
              <a:gd name="connsiteX7" fmla="*/ 6154366 w 12209818"/>
              <a:gd name="connsiteY7" fmla="*/ 3895903 h 4652655"/>
              <a:gd name="connsiteX8" fmla="*/ 8157791 w 12209818"/>
              <a:gd name="connsiteY8" fmla="*/ 4229100 h 4652655"/>
              <a:gd name="connsiteX9" fmla="*/ 9529391 w 12209818"/>
              <a:gd name="connsiteY9" fmla="*/ 4152900 h 4652655"/>
              <a:gd name="connsiteX10" fmla="*/ 10608891 w 12209818"/>
              <a:gd name="connsiteY10" fmla="*/ 3733800 h 4652655"/>
              <a:gd name="connsiteX11" fmla="*/ 11078791 w 12209818"/>
              <a:gd name="connsiteY11" fmla="*/ 2717800 h 4652655"/>
              <a:gd name="connsiteX12" fmla="*/ 11126416 w 12209818"/>
              <a:gd name="connsiteY12" fmla="*/ 1296685 h 4652655"/>
              <a:gd name="connsiteX13" fmla="*/ 11408991 w 12209818"/>
              <a:gd name="connsiteY13" fmla="*/ 406400 h 4652655"/>
              <a:gd name="connsiteX14" fmla="*/ 12183691 w 12209818"/>
              <a:gd name="connsiteY14" fmla="*/ 0 h 4652655"/>
              <a:gd name="connsiteX15" fmla="*/ 12183691 w 12209818"/>
              <a:gd name="connsiteY15" fmla="*/ 0 h 4652655"/>
              <a:gd name="connsiteX16" fmla="*/ 12186866 w 12209818"/>
              <a:gd name="connsiteY16" fmla="*/ 231597 h 4652655"/>
              <a:gd name="connsiteX17" fmla="*/ 12199566 w 12209818"/>
              <a:gd name="connsiteY17" fmla="*/ 245583 h 4652655"/>
              <a:gd name="connsiteX18" fmla="*/ 12018591 w 12209818"/>
              <a:gd name="connsiteY18" fmla="*/ 284538 h 4652655"/>
              <a:gd name="connsiteX19" fmla="*/ 11640766 w 12209818"/>
              <a:gd name="connsiteY19" fmla="*/ 485598 h 4652655"/>
              <a:gd name="connsiteX20" fmla="*/ 11393116 w 12209818"/>
              <a:gd name="connsiteY20" fmla="*/ 842482 h 4652655"/>
              <a:gd name="connsiteX21" fmla="*/ 11285166 w 12209818"/>
              <a:gd name="connsiteY21" fmla="*/ 1338211 h 4652655"/>
              <a:gd name="connsiteX22" fmla="*/ 11256591 w 12209818"/>
              <a:gd name="connsiteY22" fmla="*/ 1822096 h 4652655"/>
              <a:gd name="connsiteX23" fmla="*/ 11247066 w 12209818"/>
              <a:gd name="connsiteY23" fmla="*/ 2514601 h 4652655"/>
              <a:gd name="connsiteX24" fmla="*/ 11177216 w 12209818"/>
              <a:gd name="connsiteY24" fmla="*/ 3062413 h 4652655"/>
              <a:gd name="connsiteX25" fmla="*/ 10856541 w 12209818"/>
              <a:gd name="connsiteY25" fmla="*/ 3723241 h 4652655"/>
              <a:gd name="connsiteX26" fmla="*/ 10354891 w 12209818"/>
              <a:gd name="connsiteY26" fmla="*/ 4104241 h 4652655"/>
              <a:gd name="connsiteX27" fmla="*/ 9529391 w 12209818"/>
              <a:gd name="connsiteY27" fmla="*/ 4356100 h 4652655"/>
              <a:gd name="connsiteX28" fmla="*/ 8716591 w 12209818"/>
              <a:gd name="connsiteY28" fmla="*/ 4445000 h 4652655"/>
              <a:gd name="connsiteX29" fmla="*/ 7738691 w 12209818"/>
              <a:gd name="connsiteY29" fmla="*/ 4356100 h 4652655"/>
              <a:gd name="connsiteX30" fmla="*/ 7027491 w 12209818"/>
              <a:gd name="connsiteY30" fmla="*/ 4178300 h 4652655"/>
              <a:gd name="connsiteX31" fmla="*/ 6379791 w 12209818"/>
              <a:gd name="connsiteY31" fmla="*/ 4038600 h 4652655"/>
              <a:gd name="connsiteX32" fmla="*/ 5884491 w 12209818"/>
              <a:gd name="connsiteY32" fmla="*/ 4000500 h 4652655"/>
              <a:gd name="connsiteX33" fmla="*/ 5351091 w 12209818"/>
              <a:gd name="connsiteY33" fmla="*/ 4013200 h 4652655"/>
              <a:gd name="connsiteX34" fmla="*/ 4462091 w 12209818"/>
              <a:gd name="connsiteY34" fmla="*/ 4152900 h 4652655"/>
              <a:gd name="connsiteX35" fmla="*/ 3725491 w 12209818"/>
              <a:gd name="connsiteY35" fmla="*/ 4368800 h 4652655"/>
              <a:gd name="connsiteX36" fmla="*/ 3014291 w 12209818"/>
              <a:gd name="connsiteY36" fmla="*/ 4434441 h 4652655"/>
              <a:gd name="connsiteX37" fmla="*/ 2347541 w 12209818"/>
              <a:gd name="connsiteY37" fmla="*/ 4320570 h 4652655"/>
              <a:gd name="connsiteX38" fmla="*/ 1712541 w 12209818"/>
              <a:gd name="connsiteY38" fmla="*/ 4066998 h 4652655"/>
              <a:gd name="connsiteX39" fmla="*/ 1198191 w 12209818"/>
              <a:gd name="connsiteY39" fmla="*/ 3835400 h 4652655"/>
              <a:gd name="connsiteX40" fmla="*/ 817191 w 12209818"/>
              <a:gd name="connsiteY40" fmla="*/ 3822700 h 4652655"/>
              <a:gd name="connsiteX41" fmla="*/ 483816 w 12209818"/>
              <a:gd name="connsiteY41" fmla="*/ 4140201 h 4652655"/>
              <a:gd name="connsiteX42" fmla="*/ 293316 w 12209818"/>
              <a:gd name="connsiteY42" fmla="*/ 4432300 h 4652655"/>
              <a:gd name="connsiteX43" fmla="*/ 264741 w 12209818"/>
              <a:gd name="connsiteY43" fmla="*/ 4610529 h 4652655"/>
              <a:gd name="connsiteX44" fmla="*/ 156791 w 12209818"/>
              <a:gd name="connsiteY44" fmla="*/ 4622800 h 4652655"/>
              <a:gd name="connsiteX45" fmla="*/ 4391 w 12209818"/>
              <a:gd name="connsiteY45" fmla="*/ 4610100 h 465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209818" h="4652655">
                <a:moveTo>
                  <a:pt x="4391" y="4610100"/>
                </a:moveTo>
                <a:cubicBezTo>
                  <a:pt x="31908" y="4521200"/>
                  <a:pt x="197537" y="4244488"/>
                  <a:pt x="321891" y="4089400"/>
                </a:cubicBezTo>
                <a:cubicBezTo>
                  <a:pt x="446245" y="3934312"/>
                  <a:pt x="606583" y="3758176"/>
                  <a:pt x="750516" y="3679574"/>
                </a:cubicBezTo>
                <a:cubicBezTo>
                  <a:pt x="894449" y="3600972"/>
                  <a:pt x="973295" y="3553716"/>
                  <a:pt x="1185491" y="3617787"/>
                </a:cubicBezTo>
                <a:cubicBezTo>
                  <a:pt x="1397687" y="3681858"/>
                  <a:pt x="1714658" y="3949415"/>
                  <a:pt x="2023691" y="4064000"/>
                </a:cubicBezTo>
                <a:cubicBezTo>
                  <a:pt x="2332724" y="4178586"/>
                  <a:pt x="2590958" y="4324350"/>
                  <a:pt x="3039691" y="4305300"/>
                </a:cubicBezTo>
                <a:cubicBezTo>
                  <a:pt x="3488424" y="4286250"/>
                  <a:pt x="4196979" y="4017933"/>
                  <a:pt x="4716091" y="3949700"/>
                </a:cubicBezTo>
                <a:cubicBezTo>
                  <a:pt x="5235203" y="3881467"/>
                  <a:pt x="5580749" y="3849336"/>
                  <a:pt x="6154366" y="3895903"/>
                </a:cubicBezTo>
                <a:cubicBezTo>
                  <a:pt x="6727983" y="3942470"/>
                  <a:pt x="7595287" y="4186267"/>
                  <a:pt x="8157791" y="4229100"/>
                </a:cubicBezTo>
                <a:cubicBezTo>
                  <a:pt x="8720295" y="4271933"/>
                  <a:pt x="9120874" y="4235450"/>
                  <a:pt x="9529391" y="4152900"/>
                </a:cubicBezTo>
                <a:cubicBezTo>
                  <a:pt x="9937908" y="4070350"/>
                  <a:pt x="10350658" y="3972983"/>
                  <a:pt x="10608891" y="3733800"/>
                </a:cubicBezTo>
                <a:cubicBezTo>
                  <a:pt x="10867124" y="3494617"/>
                  <a:pt x="10992537" y="3123986"/>
                  <a:pt x="11078791" y="2717800"/>
                </a:cubicBezTo>
                <a:cubicBezTo>
                  <a:pt x="11165045" y="2311614"/>
                  <a:pt x="11071383" y="1681918"/>
                  <a:pt x="11126416" y="1296685"/>
                </a:cubicBezTo>
                <a:cubicBezTo>
                  <a:pt x="11181449" y="911452"/>
                  <a:pt x="11232779" y="622514"/>
                  <a:pt x="11408991" y="406400"/>
                </a:cubicBezTo>
                <a:cubicBezTo>
                  <a:pt x="11585203" y="190286"/>
                  <a:pt x="12183691" y="0"/>
                  <a:pt x="12183691" y="0"/>
                </a:cubicBezTo>
                <a:lnTo>
                  <a:pt x="12183691" y="0"/>
                </a:lnTo>
                <a:cubicBezTo>
                  <a:pt x="12184220" y="38600"/>
                  <a:pt x="12184220" y="190667"/>
                  <a:pt x="12186866" y="231597"/>
                </a:cubicBezTo>
                <a:cubicBezTo>
                  <a:pt x="12189512" y="272527"/>
                  <a:pt x="12227612" y="236760"/>
                  <a:pt x="12199566" y="245583"/>
                </a:cubicBezTo>
                <a:cubicBezTo>
                  <a:pt x="12171520" y="254407"/>
                  <a:pt x="12111724" y="244536"/>
                  <a:pt x="12018591" y="284538"/>
                </a:cubicBezTo>
                <a:cubicBezTo>
                  <a:pt x="11925458" y="324541"/>
                  <a:pt x="11745012" y="392607"/>
                  <a:pt x="11640766" y="485598"/>
                </a:cubicBezTo>
                <a:cubicBezTo>
                  <a:pt x="11536520" y="578589"/>
                  <a:pt x="11452383" y="700380"/>
                  <a:pt x="11393116" y="842482"/>
                </a:cubicBezTo>
                <a:cubicBezTo>
                  <a:pt x="11333849" y="984584"/>
                  <a:pt x="11307920" y="1174942"/>
                  <a:pt x="11285166" y="1338211"/>
                </a:cubicBezTo>
                <a:cubicBezTo>
                  <a:pt x="11262412" y="1501480"/>
                  <a:pt x="11262941" y="1626031"/>
                  <a:pt x="11256591" y="1822096"/>
                </a:cubicBezTo>
                <a:cubicBezTo>
                  <a:pt x="11250241" y="2018161"/>
                  <a:pt x="11260295" y="2307882"/>
                  <a:pt x="11247066" y="2514601"/>
                </a:cubicBezTo>
                <a:cubicBezTo>
                  <a:pt x="11233837" y="2721320"/>
                  <a:pt x="11242303" y="2860973"/>
                  <a:pt x="11177216" y="3062413"/>
                </a:cubicBezTo>
                <a:cubicBezTo>
                  <a:pt x="11112129" y="3263853"/>
                  <a:pt x="10993595" y="3549603"/>
                  <a:pt x="10856541" y="3723241"/>
                </a:cubicBezTo>
                <a:cubicBezTo>
                  <a:pt x="10719487" y="3896879"/>
                  <a:pt x="10576083" y="3998765"/>
                  <a:pt x="10354891" y="4104241"/>
                </a:cubicBezTo>
                <a:cubicBezTo>
                  <a:pt x="10133699" y="4209717"/>
                  <a:pt x="9802441" y="4299307"/>
                  <a:pt x="9529391" y="4356100"/>
                </a:cubicBezTo>
                <a:cubicBezTo>
                  <a:pt x="9256341" y="4412893"/>
                  <a:pt x="9015041" y="4445000"/>
                  <a:pt x="8716591" y="4445000"/>
                </a:cubicBezTo>
                <a:cubicBezTo>
                  <a:pt x="8418141" y="4445000"/>
                  <a:pt x="8020208" y="4400550"/>
                  <a:pt x="7738691" y="4356100"/>
                </a:cubicBezTo>
                <a:cubicBezTo>
                  <a:pt x="7457174" y="4311650"/>
                  <a:pt x="7253974" y="4231217"/>
                  <a:pt x="7027491" y="4178300"/>
                </a:cubicBezTo>
                <a:cubicBezTo>
                  <a:pt x="6801008" y="4125383"/>
                  <a:pt x="6570291" y="4068233"/>
                  <a:pt x="6379791" y="4038600"/>
                </a:cubicBezTo>
                <a:cubicBezTo>
                  <a:pt x="6189291" y="4008967"/>
                  <a:pt x="6055941" y="4004733"/>
                  <a:pt x="5884491" y="4000500"/>
                </a:cubicBezTo>
                <a:cubicBezTo>
                  <a:pt x="5713041" y="3996267"/>
                  <a:pt x="5588158" y="3987800"/>
                  <a:pt x="5351091" y="4013200"/>
                </a:cubicBezTo>
                <a:cubicBezTo>
                  <a:pt x="5114024" y="4038600"/>
                  <a:pt x="4733024" y="4093633"/>
                  <a:pt x="4462091" y="4152900"/>
                </a:cubicBezTo>
                <a:cubicBezTo>
                  <a:pt x="4191158" y="4212167"/>
                  <a:pt x="3966791" y="4321877"/>
                  <a:pt x="3725491" y="4368800"/>
                </a:cubicBezTo>
                <a:cubicBezTo>
                  <a:pt x="3484191" y="4415724"/>
                  <a:pt x="3243949" y="4442479"/>
                  <a:pt x="3014291" y="4434441"/>
                </a:cubicBezTo>
                <a:cubicBezTo>
                  <a:pt x="2784633" y="4426403"/>
                  <a:pt x="2564499" y="4381811"/>
                  <a:pt x="2347541" y="4320570"/>
                </a:cubicBezTo>
                <a:cubicBezTo>
                  <a:pt x="2130583" y="4259330"/>
                  <a:pt x="1904099" y="4147860"/>
                  <a:pt x="1712541" y="4066998"/>
                </a:cubicBezTo>
                <a:cubicBezTo>
                  <a:pt x="1520983" y="3986136"/>
                  <a:pt x="1347416" y="3876116"/>
                  <a:pt x="1198191" y="3835400"/>
                </a:cubicBezTo>
                <a:cubicBezTo>
                  <a:pt x="1048966" y="3794684"/>
                  <a:pt x="936253" y="3771900"/>
                  <a:pt x="817191" y="3822700"/>
                </a:cubicBezTo>
                <a:cubicBezTo>
                  <a:pt x="698129" y="3873500"/>
                  <a:pt x="571128" y="4038601"/>
                  <a:pt x="483816" y="4140201"/>
                </a:cubicBezTo>
                <a:cubicBezTo>
                  <a:pt x="396504" y="4241801"/>
                  <a:pt x="312366" y="4351867"/>
                  <a:pt x="293316" y="4432300"/>
                </a:cubicBezTo>
                <a:cubicBezTo>
                  <a:pt x="274266" y="4512733"/>
                  <a:pt x="287495" y="4578779"/>
                  <a:pt x="264741" y="4610529"/>
                </a:cubicBezTo>
                <a:cubicBezTo>
                  <a:pt x="241987" y="4642279"/>
                  <a:pt x="228758" y="4624917"/>
                  <a:pt x="156791" y="4622800"/>
                </a:cubicBezTo>
                <a:cubicBezTo>
                  <a:pt x="84824" y="4620683"/>
                  <a:pt x="-23126" y="4699000"/>
                  <a:pt x="4391" y="4610100"/>
                </a:cubicBezTo>
                <a:close/>
              </a:path>
            </a:pathLst>
          </a:cu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363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5400000">
            <a:off x="-371474" y="371475"/>
            <a:ext cx="6857999" cy="6115053"/>
          </a:xfrm>
          <a:prstGeom prst="triangle">
            <a:avLst/>
          </a:pr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równoramienny 5"/>
          <p:cNvSpPr/>
          <p:nvPr/>
        </p:nvSpPr>
        <p:spPr>
          <a:xfrm rot="5400000" flipV="1">
            <a:off x="5724526" y="390526"/>
            <a:ext cx="6858000" cy="6076948"/>
          </a:xfrm>
          <a:prstGeom prst="triangle">
            <a:avLst>
              <a:gd name="adj" fmla="val 50000"/>
            </a:avLst>
          </a:pr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" y="2592489"/>
            <a:ext cx="4743450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 swojego języka ojczystego migrantów, np. w ośrodkach młodzieżowych. Zachęć dzieci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poznawania osób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różnych kultur.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2928941" y="709827"/>
            <a:ext cx="637222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Ucz dzieci szacunku do ludzi, którzy inaczej myślą i zachowują się inaczej.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Inny nie znaczy gorszy.</a:t>
            </a:r>
          </a:p>
        </p:txBody>
      </p:sp>
      <p:sp>
        <p:nvSpPr>
          <p:cNvPr id="9" name="Prostokąt 8"/>
          <p:cNvSpPr/>
          <p:nvPr/>
        </p:nvSpPr>
        <p:spPr>
          <a:xfrm>
            <a:off x="1037036" y="4819884"/>
            <a:ext cx="1002268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Spotykaj się raz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miesiącu na kawie z osobą, która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się różni od Ciebie – ma inny światopogląd, inny kolor </a:t>
            </a:r>
            <a:b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skóry, wyznaje inną religię, pochodzi z kraju o innej kulturze.  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55382" y="2179556"/>
            <a:ext cx="6419850" cy="2434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Zwalczaj stereotypy. </a:t>
            </a:r>
            <a:b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Czytaj dzieciom </a:t>
            </a:r>
            <a:b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książki opisujące inne kultury. </a:t>
            </a:r>
            <a:b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Zmieniaj sposób myślenia, </a:t>
            </a:r>
            <a:b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promuj tolerancję, </a:t>
            </a:r>
            <a:b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szacunek i otwartość.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5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3446965"/>
            <a:ext cx="4000501" cy="3411035"/>
          </a:xfrm>
          <a:prstGeom prst="rect">
            <a:avLst/>
          </a:pr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8096250" y="3446965"/>
            <a:ext cx="4095749" cy="3411035"/>
          </a:xfrm>
          <a:prstGeom prst="rect">
            <a:avLst/>
          </a:pr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000501" y="0"/>
            <a:ext cx="4095749" cy="3446965"/>
          </a:xfrm>
          <a:prstGeom prst="rect">
            <a:avLst/>
          </a:prstGeom>
          <a:solidFill>
            <a:srgbClr val="F69E23"/>
          </a:solidFill>
          <a:ln>
            <a:solidFill>
              <a:srgbClr val="F6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191501" y="4923092"/>
            <a:ext cx="3867149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Współpracuj z organizacjami </a:t>
            </a:r>
            <a:b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innych krajach, które mają </a:t>
            </a:r>
            <a:b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 same cele i wartości jak Ty.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3628426"/>
            <a:ext cx="400050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Bierz udział w różnych wydarzeniach i festiwalach,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poznawać nowych ludzi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bezpiecznym środowisku.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000500" y="3601656"/>
            <a:ext cx="396240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Bierz udział w procesie decyzyjnym, miej wpływ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życie społeczne.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247836" y="260134"/>
            <a:ext cx="364248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Spraw by Twój głos był słyszalny i bierz udział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wyborach.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8732" y="347357"/>
            <a:ext cx="3848101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Kupuj tylko produkty, które są przyjazne środowisku.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8058849" y="235115"/>
            <a:ext cx="4170551" cy="293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Wykaż się kreatywnością.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Bądź aktywny w mediach społecznościowych, wyrażaj swoje wartości i opinie. </a:t>
            </a:r>
            <a:b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spc="-1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Nagrywaj wideo i podziel się nim. Pokaż, że pokój i życie bez przemocy nie są Ci obojętne. 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2"/>
          <a:srcRect l="56943"/>
          <a:stretch/>
        </p:blipFill>
        <p:spPr>
          <a:xfrm>
            <a:off x="5362842" y="1866275"/>
            <a:ext cx="1371066" cy="8202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877" y="4986700"/>
            <a:ext cx="1140995" cy="169856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302" y="3761245"/>
            <a:ext cx="1321643" cy="95212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706" y="1453694"/>
            <a:ext cx="997243" cy="144089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9" y="5328218"/>
            <a:ext cx="2663015" cy="124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 9"/>
          <p:cNvSpPr/>
          <p:nvPr/>
        </p:nvSpPr>
        <p:spPr>
          <a:xfrm>
            <a:off x="-8709" y="-17417"/>
            <a:ext cx="12200709" cy="4711337"/>
          </a:xfrm>
          <a:custGeom>
            <a:avLst/>
            <a:gdLst>
              <a:gd name="connsiteX0" fmla="*/ 8709 w 12200709"/>
              <a:gd name="connsiteY0" fmla="*/ 4711337 h 4711337"/>
              <a:gd name="connsiteX1" fmla="*/ 12200709 w 12200709"/>
              <a:gd name="connsiteY1" fmla="*/ 3405051 h 4711337"/>
              <a:gd name="connsiteX2" fmla="*/ 12200709 w 12200709"/>
              <a:gd name="connsiteY2" fmla="*/ 3405051 h 4711337"/>
              <a:gd name="connsiteX3" fmla="*/ 12200709 w 12200709"/>
              <a:gd name="connsiteY3" fmla="*/ 0 h 4711337"/>
              <a:gd name="connsiteX4" fmla="*/ 12200709 w 12200709"/>
              <a:gd name="connsiteY4" fmla="*/ 0 h 4711337"/>
              <a:gd name="connsiteX5" fmla="*/ 0 w 12200709"/>
              <a:gd name="connsiteY5" fmla="*/ 8708 h 4711337"/>
              <a:gd name="connsiteX6" fmla="*/ 0 w 12200709"/>
              <a:gd name="connsiteY6" fmla="*/ 8708 h 4711337"/>
              <a:gd name="connsiteX7" fmla="*/ 8709 w 12200709"/>
              <a:gd name="connsiteY7" fmla="*/ 4711337 h 471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709" h="4711337">
                <a:moveTo>
                  <a:pt x="8709" y="4711337"/>
                </a:moveTo>
                <a:lnTo>
                  <a:pt x="12200709" y="3405051"/>
                </a:lnTo>
                <a:lnTo>
                  <a:pt x="12200709" y="3405051"/>
                </a:lnTo>
                <a:lnTo>
                  <a:pt x="12200709" y="0"/>
                </a:lnTo>
                <a:lnTo>
                  <a:pt x="12200709" y="0"/>
                </a:lnTo>
                <a:lnTo>
                  <a:pt x="0" y="8708"/>
                </a:lnTo>
                <a:lnTo>
                  <a:pt x="0" y="8708"/>
                </a:lnTo>
                <a:cubicBezTo>
                  <a:pt x="1451" y="795382"/>
                  <a:pt x="5080" y="2762068"/>
                  <a:pt x="8709" y="4711337"/>
                </a:cubicBezTo>
                <a:close/>
              </a:path>
            </a:pathLst>
          </a:cu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19645" y="4373"/>
            <a:ext cx="9144000" cy="2387600"/>
          </a:xfrm>
        </p:spPr>
        <p:txBody>
          <a:bodyPr>
            <a:normAutofit/>
          </a:bodyPr>
          <a:lstStyle/>
          <a:p>
            <a:r>
              <a:rPr lang="pl-PL" sz="7200" spc="-300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720" y="4396170"/>
            <a:ext cx="1829453" cy="1979112"/>
          </a:xfrm>
          <a:prstGeom prst="rect">
            <a:avLst/>
          </a:prstGeom>
        </p:spPr>
      </p:pic>
      <p:sp>
        <p:nvSpPr>
          <p:cNvPr id="13" name="Dowolny kształt 12"/>
          <p:cNvSpPr/>
          <p:nvPr/>
        </p:nvSpPr>
        <p:spPr>
          <a:xfrm>
            <a:off x="-8710" y="2381445"/>
            <a:ext cx="12209418" cy="4493623"/>
          </a:xfrm>
          <a:custGeom>
            <a:avLst/>
            <a:gdLst>
              <a:gd name="connsiteX0" fmla="*/ 0 w 12218126"/>
              <a:gd name="connsiteY0" fmla="*/ 2325189 h 2325189"/>
              <a:gd name="connsiteX1" fmla="*/ 12218126 w 12218126"/>
              <a:gd name="connsiteY1" fmla="*/ 1010195 h 2325189"/>
              <a:gd name="connsiteX2" fmla="*/ 12218126 w 12218126"/>
              <a:gd name="connsiteY2" fmla="*/ 1010195 h 2325189"/>
              <a:gd name="connsiteX3" fmla="*/ 12209417 w 12218126"/>
              <a:gd name="connsiteY3" fmla="*/ 0 h 2325189"/>
              <a:gd name="connsiteX4" fmla="*/ 12209417 w 12218126"/>
              <a:gd name="connsiteY4" fmla="*/ 0 h 2325189"/>
              <a:gd name="connsiteX5" fmla="*/ 26126 w 12218126"/>
              <a:gd name="connsiteY5" fmla="*/ 957943 h 2325189"/>
              <a:gd name="connsiteX6" fmla="*/ 26126 w 12218126"/>
              <a:gd name="connsiteY6" fmla="*/ 957943 h 2325189"/>
              <a:gd name="connsiteX7" fmla="*/ 0 w 12218126"/>
              <a:gd name="connsiteY7" fmla="*/ 2325189 h 2325189"/>
              <a:gd name="connsiteX0" fmla="*/ 0 w 12218126"/>
              <a:gd name="connsiteY0" fmla="*/ 2325189 h 2325189"/>
              <a:gd name="connsiteX1" fmla="*/ 12218126 w 12218126"/>
              <a:gd name="connsiteY1" fmla="*/ 1010195 h 2325189"/>
              <a:gd name="connsiteX2" fmla="*/ 12218126 w 12218126"/>
              <a:gd name="connsiteY2" fmla="*/ 1010195 h 2325189"/>
              <a:gd name="connsiteX3" fmla="*/ 12209417 w 12218126"/>
              <a:gd name="connsiteY3" fmla="*/ 0 h 2325189"/>
              <a:gd name="connsiteX4" fmla="*/ 12209417 w 12218126"/>
              <a:gd name="connsiteY4" fmla="*/ 0 h 2325189"/>
              <a:gd name="connsiteX5" fmla="*/ 26126 w 12218126"/>
              <a:gd name="connsiteY5" fmla="*/ 957943 h 2325189"/>
              <a:gd name="connsiteX6" fmla="*/ 26126 w 12218126"/>
              <a:gd name="connsiteY6" fmla="*/ 957943 h 2325189"/>
              <a:gd name="connsiteX7" fmla="*/ 0 w 12218126"/>
              <a:gd name="connsiteY7" fmla="*/ 2325189 h 2325189"/>
              <a:gd name="connsiteX0" fmla="*/ 0 w 12209418"/>
              <a:gd name="connsiteY0" fmla="*/ 4493623 h 4493623"/>
              <a:gd name="connsiteX1" fmla="*/ 12209418 w 12209418"/>
              <a:gd name="connsiteY1" fmla="*/ 1010195 h 4493623"/>
              <a:gd name="connsiteX2" fmla="*/ 12209418 w 12209418"/>
              <a:gd name="connsiteY2" fmla="*/ 1010195 h 4493623"/>
              <a:gd name="connsiteX3" fmla="*/ 12200709 w 12209418"/>
              <a:gd name="connsiteY3" fmla="*/ 0 h 4493623"/>
              <a:gd name="connsiteX4" fmla="*/ 12200709 w 12209418"/>
              <a:gd name="connsiteY4" fmla="*/ 0 h 4493623"/>
              <a:gd name="connsiteX5" fmla="*/ 17418 w 12209418"/>
              <a:gd name="connsiteY5" fmla="*/ 957943 h 4493623"/>
              <a:gd name="connsiteX6" fmla="*/ 17418 w 12209418"/>
              <a:gd name="connsiteY6" fmla="*/ 957943 h 4493623"/>
              <a:gd name="connsiteX7" fmla="*/ 0 w 12209418"/>
              <a:gd name="connsiteY7" fmla="*/ 4493623 h 44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9418" h="4493623">
                <a:moveTo>
                  <a:pt x="0" y="4493623"/>
                </a:moveTo>
                <a:lnTo>
                  <a:pt x="12209418" y="1010195"/>
                </a:lnTo>
                <a:lnTo>
                  <a:pt x="12209418" y="1010195"/>
                </a:lnTo>
                <a:cubicBezTo>
                  <a:pt x="12207967" y="841829"/>
                  <a:pt x="12200709" y="0"/>
                  <a:pt x="12200709" y="0"/>
                </a:cubicBezTo>
                <a:lnTo>
                  <a:pt x="12200709" y="0"/>
                </a:lnTo>
                <a:lnTo>
                  <a:pt x="17418" y="957943"/>
                </a:lnTo>
                <a:lnTo>
                  <a:pt x="17418" y="957943"/>
                </a:lnTo>
                <a:cubicBezTo>
                  <a:pt x="14515" y="1547223"/>
                  <a:pt x="21046" y="3923937"/>
                  <a:pt x="0" y="4493623"/>
                </a:cubicBezTo>
                <a:close/>
              </a:path>
            </a:pathLst>
          </a:custGeom>
          <a:solidFill>
            <a:srgbClr val="CD7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084319" y="6299585"/>
            <a:ext cx="4014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Kwiecień, 2019</a:t>
            </a:r>
          </a:p>
        </p:txBody>
      </p:sp>
      <p:sp>
        <p:nvSpPr>
          <p:cNvPr id="7" name="Prostokąt 6"/>
          <p:cNvSpPr/>
          <p:nvPr/>
        </p:nvSpPr>
        <p:spPr>
          <a:xfrm>
            <a:off x="131753" y="4622768"/>
            <a:ext cx="3273910" cy="17113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www.facebook.com/UnicPoland</a:t>
            </a:r>
          </a:p>
          <a:p>
            <a:pPr>
              <a:lnSpc>
                <a:spcPct val="150000"/>
              </a:lnSpc>
            </a:pPr>
            <a:r>
              <a:rPr lang="pl-PL" b="1" dirty="0"/>
              <a:t>www.twitter.com/UNICWarsaw</a:t>
            </a:r>
          </a:p>
          <a:p>
            <a:pPr>
              <a:lnSpc>
                <a:spcPct val="150000"/>
              </a:lnSpc>
            </a:pPr>
            <a:r>
              <a:rPr lang="pl-PL" b="1" dirty="0"/>
              <a:t>www.unic.un.org.pl</a:t>
            </a:r>
          </a:p>
          <a:p>
            <a:pPr>
              <a:lnSpc>
                <a:spcPct val="150000"/>
              </a:lnSpc>
            </a:pPr>
            <a:r>
              <a:rPr lang="pl-PL" b="1" dirty="0"/>
              <a:t>www.un.org.pl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0202" y="3512634"/>
            <a:ext cx="9144000" cy="1655762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Mariola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Ratschka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p.o. Dyrektora</a:t>
            </a:r>
          </a:p>
        </p:txBody>
      </p:sp>
    </p:spTree>
    <p:extLst>
      <p:ext uri="{BB962C8B-B14F-4D97-AF65-F5344CB8AC3E}">
        <p14:creationId xmlns:p14="http://schemas.microsoft.com/office/powerpoint/2010/main" val="160891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5"/>
          <a:stretch/>
        </p:blipFill>
        <p:spPr>
          <a:xfrm>
            <a:off x="0" y="0"/>
            <a:ext cx="12221029" cy="6858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454400" y="901700"/>
            <a:ext cx="52705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 descr="'cel_11.png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15" y="1189038"/>
            <a:ext cx="4598987" cy="459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9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-461550" y="275892"/>
            <a:ext cx="10047515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Miasta są ważnymi ośrodkami: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52847" y="1601455"/>
            <a:ext cx="9239793" cy="51476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 kultury i nauki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 kreatywności i twórczości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 handlu i przemysłu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Wysoki poziom urbanizacji to wzrost wydajności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rozwój innowacyjnej technologii, przy jednoczesnym zmniejszaniu konsumpcji surowców i energii.</a:t>
            </a:r>
          </a:p>
          <a:p>
            <a:pPr mar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Gdy miasto rozkwita, ludzie czerpią korzyści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rozwoju społecznego i ekonomicznego.</a:t>
            </a:r>
          </a:p>
          <a:p>
            <a:endParaRPr lang="pl-PL" dirty="0">
              <a:solidFill>
                <a:srgbClr val="F69E23"/>
              </a:solidFill>
            </a:endParaRPr>
          </a:p>
          <a:p>
            <a:endParaRPr lang="pl-PL" dirty="0">
              <a:solidFill>
                <a:srgbClr val="F69E23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9009668" y="964783"/>
            <a:ext cx="1506890" cy="1444963"/>
          </a:xfrm>
          <a:prstGeom prst="ellipse">
            <a:avLst/>
          </a:prstGeom>
          <a:solidFill>
            <a:srgbClr val="F69E23"/>
          </a:solidFill>
          <a:ln>
            <a:solidFill>
              <a:srgbClr val="F6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28" y="4906209"/>
            <a:ext cx="828674" cy="82867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r="39623" b="16560"/>
          <a:stretch/>
        </p:blipFill>
        <p:spPr>
          <a:xfrm>
            <a:off x="9692640" y="2507572"/>
            <a:ext cx="2321173" cy="23008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44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8865" y="38710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Wyzwania</a:t>
            </a:r>
            <a:r>
              <a:rPr lang="pl-PL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endParaRPr lang="pl-PL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08865" y="1730782"/>
            <a:ext cx="10985500" cy="521017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odpowiednie planowanie i zagospodarowanie </a:t>
            </a:r>
            <a:b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przestrzenne oraz zarządzanie miastami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tworzenie nowych miejsc pracy bez nadmiernej </a:t>
            </a:r>
            <a:b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eksploatacji ziemi i nadwyrężania środków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przeludnienie i ubóstwo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brak funduszy na podstawowe usługi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brak odpowiedniego budownictwa mieszkaniowego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brak lub pogarszająca się infrastruktura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zanieczyszczenie powietrza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usuwanie i zarządzanie odpadami </a:t>
            </a:r>
          </a:p>
          <a:p>
            <a:endParaRPr lang="pl-PL" dirty="0"/>
          </a:p>
        </p:txBody>
      </p:sp>
      <p:sp>
        <p:nvSpPr>
          <p:cNvPr id="14" name="Elipsa 13"/>
          <p:cNvSpPr/>
          <p:nvPr/>
        </p:nvSpPr>
        <p:spPr>
          <a:xfrm>
            <a:off x="9009668" y="964783"/>
            <a:ext cx="1506890" cy="1444963"/>
          </a:xfrm>
          <a:prstGeom prst="ellipse">
            <a:avLst/>
          </a:prstGeom>
          <a:solidFill>
            <a:srgbClr val="F69E23"/>
          </a:solidFill>
          <a:ln>
            <a:solidFill>
              <a:srgbClr val="F69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28" y="4906209"/>
            <a:ext cx="828674" cy="82867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3"/>
          <a:srcRect l="9757" t="411" r="8916" b="206"/>
          <a:stretch/>
        </p:blipFill>
        <p:spPr>
          <a:xfrm>
            <a:off x="9692640" y="2507572"/>
            <a:ext cx="2321173" cy="23188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417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2900" y="1367631"/>
            <a:ext cx="10515600" cy="435133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Chcemy budować taką przyszłość i takie miasta, w których każdy będzie miał wiele </a:t>
            </a:r>
            <a:r>
              <a:rPr lang="pl-P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możliwości </a:t>
            </a:r>
            <a:r>
              <a:rPr lang="pl-P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życiowych, mógł korzystać </a:t>
            </a:r>
            <a:br>
              <a:rPr lang="pl-P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podstawowych usług, miał dostęp </a:t>
            </a:r>
            <a:br>
              <a:rPr lang="pl-P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energii, mieszkalnictwa i transportu. </a:t>
            </a: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olny kształt 3"/>
          <p:cNvSpPr/>
          <p:nvPr/>
        </p:nvSpPr>
        <p:spPr>
          <a:xfrm>
            <a:off x="0" y="-38100"/>
            <a:ext cx="12242800" cy="6908800"/>
          </a:xfrm>
          <a:custGeom>
            <a:avLst/>
            <a:gdLst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8496300 w 12242800"/>
              <a:gd name="connsiteY3" fmla="*/ 4610100 h 6908800"/>
              <a:gd name="connsiteX4" fmla="*/ 10337800 w 12242800"/>
              <a:gd name="connsiteY4" fmla="*/ 1079500 h 6908800"/>
              <a:gd name="connsiteX5" fmla="*/ 10718800 w 12242800"/>
              <a:gd name="connsiteY5" fmla="*/ 12700 h 6908800"/>
              <a:gd name="connsiteX6" fmla="*/ 10718800 w 12242800"/>
              <a:gd name="connsiteY6" fmla="*/ 127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04400 w 12242800"/>
              <a:gd name="connsiteY3" fmla="*/ 4927600 h 6908800"/>
              <a:gd name="connsiteX4" fmla="*/ 10337800 w 12242800"/>
              <a:gd name="connsiteY4" fmla="*/ 1079500 h 6908800"/>
              <a:gd name="connsiteX5" fmla="*/ 10718800 w 12242800"/>
              <a:gd name="connsiteY5" fmla="*/ 12700 h 6908800"/>
              <a:gd name="connsiteX6" fmla="*/ 10718800 w 12242800"/>
              <a:gd name="connsiteY6" fmla="*/ 127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953180 h 6965880"/>
              <a:gd name="connsiteX1" fmla="*/ 2171700 w 12242800"/>
              <a:gd name="connsiteY1" fmla="*/ 6724580 h 6965880"/>
              <a:gd name="connsiteX2" fmla="*/ 5892800 w 12242800"/>
              <a:gd name="connsiteY2" fmla="*/ 6432480 h 6965880"/>
              <a:gd name="connsiteX3" fmla="*/ 9804400 w 12242800"/>
              <a:gd name="connsiteY3" fmla="*/ 4984680 h 6965880"/>
              <a:gd name="connsiteX4" fmla="*/ 10337800 w 12242800"/>
              <a:gd name="connsiteY4" fmla="*/ 1136580 h 6965880"/>
              <a:gd name="connsiteX5" fmla="*/ 10718800 w 12242800"/>
              <a:gd name="connsiteY5" fmla="*/ 69780 h 6965880"/>
              <a:gd name="connsiteX6" fmla="*/ 11531600 w 12242800"/>
              <a:gd name="connsiteY6" fmla="*/ 107880 h 6965880"/>
              <a:gd name="connsiteX7" fmla="*/ 12242800 w 12242800"/>
              <a:gd name="connsiteY7" fmla="*/ 57080 h 6965880"/>
              <a:gd name="connsiteX8" fmla="*/ 12242800 w 12242800"/>
              <a:gd name="connsiteY8" fmla="*/ 57080 h 6965880"/>
              <a:gd name="connsiteX9" fmla="*/ 12204700 w 12242800"/>
              <a:gd name="connsiteY9" fmla="*/ 6965880 h 6965880"/>
              <a:gd name="connsiteX10" fmla="*/ 12204700 w 12242800"/>
              <a:gd name="connsiteY10" fmla="*/ 6965880 h 6965880"/>
              <a:gd name="connsiteX11" fmla="*/ 0 w 12242800"/>
              <a:gd name="connsiteY11" fmla="*/ 6953180 h 696588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04400 w 12242800"/>
              <a:gd name="connsiteY3" fmla="*/ 4927600 h 6908800"/>
              <a:gd name="connsiteX4" fmla="*/ 10337800 w 12242800"/>
              <a:gd name="connsiteY4" fmla="*/ 1079500 h 6908800"/>
              <a:gd name="connsiteX5" fmla="*/ 11188700 w 12242800"/>
              <a:gd name="connsiteY5" fmla="*/ 317500 h 6908800"/>
              <a:gd name="connsiteX6" fmla="*/ 11531600 w 12242800"/>
              <a:gd name="connsiteY6" fmla="*/ 508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04400 w 12242800"/>
              <a:gd name="connsiteY3" fmla="*/ 4927600 h 6908800"/>
              <a:gd name="connsiteX4" fmla="*/ 10795000 w 12242800"/>
              <a:gd name="connsiteY4" fmla="*/ 1295400 h 6908800"/>
              <a:gd name="connsiteX5" fmla="*/ 11188700 w 12242800"/>
              <a:gd name="connsiteY5" fmla="*/ 317500 h 6908800"/>
              <a:gd name="connsiteX6" fmla="*/ 11531600 w 12242800"/>
              <a:gd name="connsiteY6" fmla="*/ 508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93300 w 12242800"/>
              <a:gd name="connsiteY3" fmla="*/ 5067300 h 6908800"/>
              <a:gd name="connsiteX4" fmla="*/ 10795000 w 12242800"/>
              <a:gd name="connsiteY4" fmla="*/ 1295400 h 6908800"/>
              <a:gd name="connsiteX5" fmla="*/ 11188700 w 12242800"/>
              <a:gd name="connsiteY5" fmla="*/ 317500 h 6908800"/>
              <a:gd name="connsiteX6" fmla="*/ 11531600 w 12242800"/>
              <a:gd name="connsiteY6" fmla="*/ 508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93300 w 12242800"/>
              <a:gd name="connsiteY3" fmla="*/ 5067300 h 6908800"/>
              <a:gd name="connsiteX4" fmla="*/ 10795000 w 12242800"/>
              <a:gd name="connsiteY4" fmla="*/ 1295400 h 6908800"/>
              <a:gd name="connsiteX5" fmla="*/ 11188700 w 12242800"/>
              <a:gd name="connsiteY5" fmla="*/ 317500 h 6908800"/>
              <a:gd name="connsiteX6" fmla="*/ 11684000 w 12242800"/>
              <a:gd name="connsiteY6" fmla="*/ 3937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93300 w 12242800"/>
              <a:gd name="connsiteY3" fmla="*/ 5067300 h 6908800"/>
              <a:gd name="connsiteX4" fmla="*/ 10795000 w 12242800"/>
              <a:gd name="connsiteY4" fmla="*/ 1295400 h 6908800"/>
              <a:gd name="connsiteX5" fmla="*/ 11353800 w 12242800"/>
              <a:gd name="connsiteY5" fmla="*/ 787400 h 6908800"/>
              <a:gd name="connsiteX6" fmla="*/ 11684000 w 12242800"/>
              <a:gd name="connsiteY6" fmla="*/ 3937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93300 w 12242800"/>
              <a:gd name="connsiteY3" fmla="*/ 5067300 h 6908800"/>
              <a:gd name="connsiteX4" fmla="*/ 11049000 w 12242800"/>
              <a:gd name="connsiteY4" fmla="*/ 1701800 h 6908800"/>
              <a:gd name="connsiteX5" fmla="*/ 11353800 w 12242800"/>
              <a:gd name="connsiteY5" fmla="*/ 787400 h 6908800"/>
              <a:gd name="connsiteX6" fmla="*/ 11684000 w 12242800"/>
              <a:gd name="connsiteY6" fmla="*/ 3937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93300 w 12242800"/>
              <a:gd name="connsiteY3" fmla="*/ 5067300 h 6908800"/>
              <a:gd name="connsiteX4" fmla="*/ 11049000 w 12242800"/>
              <a:gd name="connsiteY4" fmla="*/ 1701800 h 6908800"/>
              <a:gd name="connsiteX5" fmla="*/ 11353800 w 12242800"/>
              <a:gd name="connsiteY5" fmla="*/ 787400 h 6908800"/>
              <a:gd name="connsiteX6" fmla="*/ 11671300 w 12242800"/>
              <a:gd name="connsiteY6" fmla="*/ 5715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93300 w 12242800"/>
              <a:gd name="connsiteY3" fmla="*/ 5067300 h 6908800"/>
              <a:gd name="connsiteX4" fmla="*/ 11049000 w 12242800"/>
              <a:gd name="connsiteY4" fmla="*/ 1701800 h 6908800"/>
              <a:gd name="connsiteX5" fmla="*/ 11417300 w 12242800"/>
              <a:gd name="connsiteY5" fmla="*/ 1003300 h 6908800"/>
              <a:gd name="connsiteX6" fmla="*/ 11671300 w 12242800"/>
              <a:gd name="connsiteY6" fmla="*/ 5715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9893300 w 12242800"/>
              <a:gd name="connsiteY3" fmla="*/ 5067300 h 6908800"/>
              <a:gd name="connsiteX4" fmla="*/ 11150600 w 12242800"/>
              <a:gd name="connsiteY4" fmla="*/ 1739900 h 6908800"/>
              <a:gd name="connsiteX5" fmla="*/ 11417300 w 12242800"/>
              <a:gd name="connsiteY5" fmla="*/ 1003300 h 6908800"/>
              <a:gd name="connsiteX6" fmla="*/ 11671300 w 12242800"/>
              <a:gd name="connsiteY6" fmla="*/ 5715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10325100 w 12242800"/>
              <a:gd name="connsiteY3" fmla="*/ 5384800 h 6908800"/>
              <a:gd name="connsiteX4" fmla="*/ 11150600 w 12242800"/>
              <a:gd name="connsiteY4" fmla="*/ 1739900 h 6908800"/>
              <a:gd name="connsiteX5" fmla="*/ 11417300 w 12242800"/>
              <a:gd name="connsiteY5" fmla="*/ 1003300 h 6908800"/>
              <a:gd name="connsiteX6" fmla="*/ 11671300 w 12242800"/>
              <a:gd name="connsiteY6" fmla="*/ 5715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10325100 w 12242800"/>
              <a:gd name="connsiteY3" fmla="*/ 5384800 h 6908800"/>
              <a:gd name="connsiteX4" fmla="*/ 11328400 w 12242800"/>
              <a:gd name="connsiteY4" fmla="*/ 1803400 h 6908800"/>
              <a:gd name="connsiteX5" fmla="*/ 11417300 w 12242800"/>
              <a:gd name="connsiteY5" fmla="*/ 1003300 h 6908800"/>
              <a:gd name="connsiteX6" fmla="*/ 11671300 w 12242800"/>
              <a:gd name="connsiteY6" fmla="*/ 5715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10325100 w 12242800"/>
              <a:gd name="connsiteY3" fmla="*/ 5384800 h 6908800"/>
              <a:gd name="connsiteX4" fmla="*/ 11328400 w 12242800"/>
              <a:gd name="connsiteY4" fmla="*/ 1803400 h 6908800"/>
              <a:gd name="connsiteX5" fmla="*/ 11531600 w 12242800"/>
              <a:gd name="connsiteY5" fmla="*/ 1016000 h 6908800"/>
              <a:gd name="connsiteX6" fmla="*/ 11671300 w 12242800"/>
              <a:gd name="connsiteY6" fmla="*/ 5715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10325100 w 12242800"/>
              <a:gd name="connsiteY3" fmla="*/ 5384800 h 6908800"/>
              <a:gd name="connsiteX4" fmla="*/ 11328400 w 12242800"/>
              <a:gd name="connsiteY4" fmla="*/ 1803400 h 6908800"/>
              <a:gd name="connsiteX5" fmla="*/ 11531600 w 12242800"/>
              <a:gd name="connsiteY5" fmla="*/ 1016000 h 6908800"/>
              <a:gd name="connsiteX6" fmla="*/ 11772900 w 12242800"/>
              <a:gd name="connsiteY6" fmla="*/ 5969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10325100 w 12242800"/>
              <a:gd name="connsiteY3" fmla="*/ 5384800 h 6908800"/>
              <a:gd name="connsiteX4" fmla="*/ 11328400 w 12242800"/>
              <a:gd name="connsiteY4" fmla="*/ 1803400 h 6908800"/>
              <a:gd name="connsiteX5" fmla="*/ 11582400 w 12242800"/>
              <a:gd name="connsiteY5" fmla="*/ 1066800 h 6908800"/>
              <a:gd name="connsiteX6" fmla="*/ 11772900 w 12242800"/>
              <a:gd name="connsiteY6" fmla="*/ 5969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10325100 w 12242800"/>
              <a:gd name="connsiteY3" fmla="*/ 5384800 h 6908800"/>
              <a:gd name="connsiteX4" fmla="*/ 11747500 w 12242800"/>
              <a:gd name="connsiteY4" fmla="*/ 1828800 h 6908800"/>
              <a:gd name="connsiteX5" fmla="*/ 11582400 w 12242800"/>
              <a:gd name="connsiteY5" fmla="*/ 1066800 h 6908800"/>
              <a:gd name="connsiteX6" fmla="*/ 11772900 w 12242800"/>
              <a:gd name="connsiteY6" fmla="*/ 5969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10325100 w 12242800"/>
              <a:gd name="connsiteY3" fmla="*/ 5384800 h 6908800"/>
              <a:gd name="connsiteX4" fmla="*/ 11747500 w 12242800"/>
              <a:gd name="connsiteY4" fmla="*/ 1828800 h 6908800"/>
              <a:gd name="connsiteX5" fmla="*/ 11899900 w 12242800"/>
              <a:gd name="connsiteY5" fmla="*/ 1079500 h 6908800"/>
              <a:gd name="connsiteX6" fmla="*/ 11772900 w 12242800"/>
              <a:gd name="connsiteY6" fmla="*/ 5969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10325100 w 12242800"/>
              <a:gd name="connsiteY3" fmla="*/ 5384800 h 6908800"/>
              <a:gd name="connsiteX4" fmla="*/ 11747500 w 12242800"/>
              <a:gd name="connsiteY4" fmla="*/ 1828800 h 6908800"/>
              <a:gd name="connsiteX5" fmla="*/ 11899900 w 12242800"/>
              <a:gd name="connsiteY5" fmla="*/ 1079500 h 6908800"/>
              <a:gd name="connsiteX6" fmla="*/ 12077700 w 12242800"/>
              <a:gd name="connsiteY6" fmla="*/ 5588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  <a:gd name="connsiteX0" fmla="*/ 0 w 12242800"/>
              <a:gd name="connsiteY0" fmla="*/ 6896100 h 6908800"/>
              <a:gd name="connsiteX1" fmla="*/ 2171700 w 12242800"/>
              <a:gd name="connsiteY1" fmla="*/ 6667500 h 6908800"/>
              <a:gd name="connsiteX2" fmla="*/ 5892800 w 12242800"/>
              <a:gd name="connsiteY2" fmla="*/ 6375400 h 6908800"/>
              <a:gd name="connsiteX3" fmla="*/ 10325100 w 12242800"/>
              <a:gd name="connsiteY3" fmla="*/ 5384800 h 6908800"/>
              <a:gd name="connsiteX4" fmla="*/ 11747500 w 12242800"/>
              <a:gd name="connsiteY4" fmla="*/ 1828800 h 6908800"/>
              <a:gd name="connsiteX5" fmla="*/ 11976100 w 12242800"/>
              <a:gd name="connsiteY5" fmla="*/ 1054100 h 6908800"/>
              <a:gd name="connsiteX6" fmla="*/ 12077700 w 12242800"/>
              <a:gd name="connsiteY6" fmla="*/ 558800 h 6908800"/>
              <a:gd name="connsiteX7" fmla="*/ 12242800 w 12242800"/>
              <a:gd name="connsiteY7" fmla="*/ 0 h 6908800"/>
              <a:gd name="connsiteX8" fmla="*/ 12242800 w 12242800"/>
              <a:gd name="connsiteY8" fmla="*/ 0 h 6908800"/>
              <a:gd name="connsiteX9" fmla="*/ 12204700 w 12242800"/>
              <a:gd name="connsiteY9" fmla="*/ 6908800 h 6908800"/>
              <a:gd name="connsiteX10" fmla="*/ 12204700 w 12242800"/>
              <a:gd name="connsiteY10" fmla="*/ 6908800 h 6908800"/>
              <a:gd name="connsiteX11" fmla="*/ 0 w 12242800"/>
              <a:gd name="connsiteY11" fmla="*/ 68961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42800" h="6908800">
                <a:moveTo>
                  <a:pt x="0" y="6896100"/>
                </a:moveTo>
                <a:lnTo>
                  <a:pt x="2171700" y="6667500"/>
                </a:lnTo>
                <a:cubicBezTo>
                  <a:pt x="3153833" y="6580717"/>
                  <a:pt x="4533900" y="6589183"/>
                  <a:pt x="5892800" y="6375400"/>
                </a:cubicBezTo>
                <a:cubicBezTo>
                  <a:pt x="7251700" y="6161617"/>
                  <a:pt x="9349317" y="6142567"/>
                  <a:pt x="10325100" y="5384800"/>
                </a:cubicBezTo>
                <a:cubicBezTo>
                  <a:pt x="11300883" y="4627033"/>
                  <a:pt x="11472333" y="2550583"/>
                  <a:pt x="11747500" y="1828800"/>
                </a:cubicBezTo>
                <a:cubicBezTo>
                  <a:pt x="12022667" y="1107017"/>
                  <a:pt x="11921067" y="1265767"/>
                  <a:pt x="11976100" y="1054100"/>
                </a:cubicBezTo>
                <a:cubicBezTo>
                  <a:pt x="12031133" y="842433"/>
                  <a:pt x="12033250" y="734483"/>
                  <a:pt x="12077700" y="558800"/>
                </a:cubicBezTo>
                <a:cubicBezTo>
                  <a:pt x="12122150" y="383117"/>
                  <a:pt x="12215283" y="93133"/>
                  <a:pt x="12242800" y="0"/>
                </a:cubicBezTo>
                <a:lnTo>
                  <a:pt x="12242800" y="0"/>
                </a:lnTo>
                <a:lnTo>
                  <a:pt x="12204700" y="6908800"/>
                </a:lnTo>
                <a:lnTo>
                  <a:pt x="12204700" y="6908800"/>
                </a:lnTo>
                <a:lnTo>
                  <a:pt x="0" y="6896100"/>
                </a:lnTo>
                <a:close/>
              </a:path>
            </a:pathLst>
          </a:custGeom>
          <a:solidFill>
            <a:srgbClr val="F69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166" y="5736134"/>
            <a:ext cx="1129558" cy="9858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966" y="5206653"/>
            <a:ext cx="1064819" cy="9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9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0" y="-32445"/>
            <a:ext cx="2657973" cy="6916355"/>
          </a:xfrm>
          <a:prstGeom prst="rect">
            <a:avLst/>
          </a:prstGeom>
          <a:solidFill>
            <a:srgbClr val="CD771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8778948" y="3733695"/>
            <a:ext cx="2213507" cy="2925322"/>
          </a:xfrm>
          <a:prstGeom prst="rect">
            <a:avLst/>
          </a:prstGeom>
          <a:solidFill>
            <a:srgbClr val="CD771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6177181" y="341458"/>
            <a:ext cx="2213507" cy="2925322"/>
          </a:xfrm>
          <a:prstGeom prst="rect">
            <a:avLst/>
          </a:prstGeom>
          <a:solidFill>
            <a:srgbClr val="CD771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3635670" y="3795429"/>
            <a:ext cx="2213507" cy="2925322"/>
          </a:xfrm>
          <a:prstGeom prst="rect">
            <a:avLst/>
          </a:prstGeom>
          <a:solidFill>
            <a:srgbClr val="CD771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91440" y="3712877"/>
            <a:ext cx="2690355" cy="30511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7200" spc="-300" dirty="0">
                <a:solidFill>
                  <a:schemeClr val="bg1"/>
                </a:solidFill>
              </a:rPr>
              <a:t>3.5 </a:t>
            </a:r>
            <a:r>
              <a:rPr lang="pl-PL" sz="5400" spc="-300" dirty="0">
                <a:solidFill>
                  <a:schemeClr val="bg1"/>
                </a:solidFill>
              </a:rPr>
              <a:t>mld</a:t>
            </a:r>
            <a:endParaRPr lang="pl-PL" sz="1800" spc="-3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90804" y="4707936"/>
            <a:ext cx="237757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</a:t>
            </a:r>
          </a:p>
          <a:p>
            <a:pPr algn="ctr"/>
            <a:r>
              <a:rPr lang="pl-PL" sz="3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mieszka </a:t>
            </a:r>
            <a:br>
              <a:rPr lang="pl-PL" sz="3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miastach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927482" y="90475"/>
            <a:ext cx="2609850" cy="305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9600" dirty="0">
                <a:solidFill>
                  <a:schemeClr val="bg1"/>
                </a:solidFill>
              </a:rPr>
              <a:t>3%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575171" y="1422415"/>
            <a:ext cx="33534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obszaru </a:t>
            </a:r>
            <a:br>
              <a:rPr lang="pl-PL" sz="2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Ziemi </a:t>
            </a:r>
            <a:br>
              <a:rPr lang="pl-PL" sz="2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zajmują </a:t>
            </a:r>
            <a:br>
              <a:rPr lang="pl-PL" sz="2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miasta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398984" y="90476"/>
            <a:ext cx="2609850" cy="305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9600" dirty="0">
                <a:solidFill>
                  <a:srgbClr val="CD7717"/>
                </a:solidFill>
              </a:rPr>
              <a:t>60%</a:t>
            </a:r>
            <a:endParaRPr lang="pl-PL" dirty="0">
              <a:solidFill>
                <a:srgbClr val="CD7717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713975" y="1313894"/>
            <a:ext cx="200888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populacji</a:t>
            </a:r>
            <a:br>
              <a:rPr lang="pl-PL" sz="32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będzie </a:t>
            </a:r>
            <a:br>
              <a:rPr lang="pl-PL" sz="32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mieszkać </a:t>
            </a:r>
            <a:br>
              <a:rPr lang="pl-PL" sz="32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miastach</a:t>
            </a: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979009" y="3754594"/>
            <a:ext cx="2609850" cy="305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6600" spc="-300" dirty="0">
                <a:solidFill>
                  <a:srgbClr val="CD7717"/>
                </a:solidFill>
              </a:rPr>
              <a:t>883 </a:t>
            </a:r>
            <a:r>
              <a:rPr lang="pl-PL" sz="4800" spc="-300" dirty="0">
                <a:solidFill>
                  <a:srgbClr val="CD7717"/>
                </a:solidFill>
              </a:rPr>
              <a:t>mln</a:t>
            </a:r>
            <a:endParaRPr lang="pl-PL" sz="1100" spc="-300" dirty="0">
              <a:solidFill>
                <a:srgbClr val="CD7717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083044" y="4707936"/>
            <a:ext cx="25058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</a:t>
            </a:r>
          </a:p>
          <a:p>
            <a:pPr algn="ctr"/>
            <a:r>
              <a:rPr lang="pl-PL" sz="36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mieszka </a:t>
            </a:r>
            <a:br>
              <a:rPr lang="pl-PL" sz="36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5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slumsach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614602" y="344626"/>
            <a:ext cx="2213507" cy="2925322"/>
          </a:xfrm>
          <a:prstGeom prst="rect">
            <a:avLst/>
          </a:prstGeom>
          <a:noFill/>
          <a:ln>
            <a:solidFill>
              <a:srgbClr val="CD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6202810" y="3738477"/>
            <a:ext cx="2213507" cy="2925322"/>
          </a:xfrm>
          <a:prstGeom prst="rect">
            <a:avLst/>
          </a:prstGeom>
          <a:noFill/>
          <a:ln>
            <a:solidFill>
              <a:srgbClr val="CD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>
          <a:xfrm>
            <a:off x="8628134" y="111072"/>
            <a:ext cx="2609850" cy="305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9600" dirty="0">
                <a:solidFill>
                  <a:srgbClr val="CD7717"/>
                </a:solidFill>
              </a:rPr>
              <a:t>75%</a:t>
            </a:r>
            <a:endParaRPr lang="pl-PL" dirty="0">
              <a:solidFill>
                <a:srgbClr val="CD7717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783570" y="1414674"/>
            <a:ext cx="21852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emisji CO</a:t>
            </a:r>
            <a:r>
              <a:rPr lang="pl-PL" sz="24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pl-PL" sz="36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pochodzi z</a:t>
            </a:r>
            <a:br>
              <a:rPr lang="pl-PL" sz="36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miast</a:t>
            </a:r>
            <a:endParaRPr lang="pl-PL" sz="3500" b="1" spc="-300" dirty="0">
              <a:solidFill>
                <a:srgbClr val="CD7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8780926" y="341458"/>
            <a:ext cx="2213507" cy="2925322"/>
          </a:xfrm>
          <a:prstGeom prst="rect">
            <a:avLst/>
          </a:prstGeom>
          <a:noFill/>
          <a:ln>
            <a:solidFill>
              <a:srgbClr val="CD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zawartości 2"/>
          <p:cNvSpPr txBox="1">
            <a:spLocks/>
          </p:cNvSpPr>
          <p:nvPr/>
        </p:nvSpPr>
        <p:spPr>
          <a:xfrm>
            <a:off x="8537332" y="3795429"/>
            <a:ext cx="2609850" cy="305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6000" spc="-300" dirty="0">
                <a:solidFill>
                  <a:schemeClr val="bg1"/>
                </a:solidFill>
              </a:rPr>
              <a:t>60-80%</a:t>
            </a:r>
            <a:endParaRPr lang="pl-PL" sz="1400" spc="-300" dirty="0">
              <a:solidFill>
                <a:schemeClr val="bg1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8793895" y="4707936"/>
            <a:ext cx="21836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energii  jest </a:t>
            </a:r>
            <a:br>
              <a:rPr lang="pl-PL" sz="32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zużywana </a:t>
            </a:r>
            <a:br>
              <a:rPr lang="pl-PL" sz="32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miasta</a:t>
            </a: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-2353014" y="2113892"/>
            <a:ext cx="69395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600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FAKTY</a:t>
            </a:r>
          </a:p>
        </p:txBody>
      </p:sp>
    </p:spTree>
    <p:extLst>
      <p:ext uri="{BB962C8B-B14F-4D97-AF65-F5344CB8AC3E}">
        <p14:creationId xmlns:p14="http://schemas.microsoft.com/office/powerpoint/2010/main" val="123700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0" y="-32445"/>
            <a:ext cx="2657973" cy="6916355"/>
          </a:xfrm>
          <a:prstGeom prst="rect">
            <a:avLst/>
          </a:prstGeom>
          <a:solidFill>
            <a:srgbClr val="CD771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8291002" y="410991"/>
            <a:ext cx="3273077" cy="2923738"/>
          </a:xfrm>
          <a:prstGeom prst="rect">
            <a:avLst/>
          </a:prstGeom>
          <a:solidFill>
            <a:srgbClr val="CD771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739223" y="283554"/>
            <a:ext cx="4376634" cy="305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9600" spc="-300" dirty="0">
                <a:solidFill>
                  <a:prstClr val="white"/>
                </a:solidFill>
              </a:rPr>
              <a:t>4.2 </a:t>
            </a:r>
            <a:r>
              <a:rPr lang="pl-PL" sz="8000" spc="-300" dirty="0">
                <a:solidFill>
                  <a:prstClr val="white"/>
                </a:solidFill>
              </a:rPr>
              <a:t>mln</a:t>
            </a:r>
            <a:endParaRPr lang="pl-PL" spc="-300" dirty="0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657608" y="1726700"/>
            <a:ext cx="4539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spc="-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ludzi zmarło wskutek</a:t>
            </a:r>
            <a:br>
              <a:rPr lang="pl-PL" sz="2800" b="1" spc="-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spc="-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zanieczyszczonego</a:t>
            </a:r>
            <a:br>
              <a:rPr lang="pl-PL" sz="2800" b="1" spc="-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spc="-1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powietrza 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993772" y="201113"/>
            <a:ext cx="2609850" cy="305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9600" dirty="0">
                <a:solidFill>
                  <a:srgbClr val="CD7717"/>
                </a:solidFill>
              </a:rPr>
              <a:t>90%</a:t>
            </a:r>
            <a:endParaRPr lang="pl-PL" dirty="0">
              <a:solidFill>
                <a:srgbClr val="CD7717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011855" y="1497962"/>
            <a:ext cx="2448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ludności </a:t>
            </a:r>
            <a:br>
              <a:rPr lang="pl-PL" sz="28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oddychało </a:t>
            </a:r>
            <a:br>
              <a:rPr lang="pl-PL" sz="24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zanieczyszczonym </a:t>
            </a:r>
            <a:br>
              <a:rPr lang="pl-PL" sz="24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spc="-3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powietrzem</a:t>
            </a:r>
            <a:endParaRPr lang="pl-PL" sz="2400" b="1" spc="-300" dirty="0">
              <a:solidFill>
                <a:srgbClr val="CD7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642073" y="412575"/>
            <a:ext cx="3273077" cy="2922154"/>
          </a:xfrm>
          <a:prstGeom prst="rect">
            <a:avLst/>
          </a:prstGeom>
          <a:noFill/>
          <a:ln>
            <a:solidFill>
              <a:srgbClr val="CD7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-2353014" y="2113892"/>
            <a:ext cx="6939552" cy="2646878"/>
          </a:xfrm>
          <a:prstGeom prst="rect">
            <a:avLst/>
          </a:prstGeom>
          <a:solidFill>
            <a:srgbClr val="CD771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600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" name="Prostokąt 1"/>
          <p:cNvSpPr/>
          <p:nvPr/>
        </p:nvSpPr>
        <p:spPr>
          <a:xfrm>
            <a:off x="2959166" y="3821802"/>
            <a:ext cx="8971577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91% światowej populacji miast oddychało powietrzem, które nie spełniało normy WHO odnoszące się do jakości powietrza - przekroczyło normy jakości powietrza pyłami drobnymi, tzw. pyłem zawieszonym PM 2,5 </a:t>
            </a:r>
            <a:b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Ponad połowa światowej populacji miast była narażona na oddychanie powietrzem przekraczającym 2,5 razy poziom dopuszczalnych </a:t>
            </a:r>
            <a:b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bezpiecznych zanieczyszczeń.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dirty="0">
              <a:solidFill>
                <a:srgbClr val="CD771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/>
          <p:cNvSpPr/>
          <p:nvPr/>
        </p:nvSpPr>
        <p:spPr>
          <a:xfrm>
            <a:off x="0" y="-32445"/>
            <a:ext cx="2657973" cy="6916355"/>
          </a:xfrm>
          <a:prstGeom prst="rect">
            <a:avLst/>
          </a:prstGeom>
          <a:solidFill>
            <a:srgbClr val="CD7717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2" name="Symbol zastępczy zawartości 2"/>
          <p:cNvSpPr txBox="1">
            <a:spLocks/>
          </p:cNvSpPr>
          <p:nvPr/>
        </p:nvSpPr>
        <p:spPr>
          <a:xfrm>
            <a:off x="8537332" y="3795429"/>
            <a:ext cx="2609850" cy="305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6000" spc="-300" dirty="0">
                <a:solidFill>
                  <a:prstClr val="white"/>
                </a:solidFill>
              </a:rPr>
              <a:t>60-80%</a:t>
            </a:r>
            <a:endParaRPr lang="pl-PL" sz="1400" spc="-300" dirty="0">
              <a:solidFill>
                <a:prstClr val="white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 rot="16200000">
            <a:off x="-2353014" y="2113892"/>
            <a:ext cx="69395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600" spc="-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746131" y="504732"/>
            <a:ext cx="9588743" cy="58420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całym świecie miasta zmagają się </a:t>
            </a:r>
            <a:br>
              <a:rPr lang="pl-PL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szybko postępującą urbanizacją.  </a:t>
            </a:r>
          </a:p>
          <a:p>
            <a:pPr marL="0" lvl="0" indent="0">
              <a:buNone/>
            </a:pPr>
            <a:endParaRPr lang="pl-PL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l-PL" sz="2600" b="1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Wyzwania</a:t>
            </a:r>
            <a:r>
              <a:rPr lang="pl-PL" sz="2600" dirty="0">
                <a:solidFill>
                  <a:srgbClr val="CD7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zapewnienie odpowiedniego mieszkalnictwa i infrastruktury </a:t>
            </a:r>
            <a:b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dla wciąż zwiększającej się liczby mieszkańców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przeciwdziałanie niszczeniu środowiska naturalnego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zwiększenie odporności miast na skutki klęsk żywiołowych:</a:t>
            </a:r>
          </a:p>
          <a:p>
            <a:pPr lvl="1"/>
            <a:r>
              <a:rPr lang="pl-PL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prawie 90% zgonów w wyniku kataklizmów przypadło </a:t>
            </a:r>
            <a:br>
              <a:rPr lang="pl-PL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kraje o niskich lub średnich dochodach  </a:t>
            </a:r>
          </a:p>
          <a:p>
            <a:pPr lvl="1"/>
            <a:r>
              <a:rPr lang="pl-PL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1990 roku znacznie wzrasta liczba katastrof naturalnych </a:t>
            </a:r>
            <a:br>
              <a:rPr lang="pl-PL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świecie</a:t>
            </a:r>
          </a:p>
          <a:p>
            <a:pPr lvl="0"/>
            <a:endParaRPr lang="pl-PL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484</Words>
  <Application>Microsoft Office PowerPoint</Application>
  <PresentationFormat>Panoramiczny</PresentationFormat>
  <Paragraphs>111</Paragraphs>
  <Slides>22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Miasta są ważnymi ośrodkami:</vt:lpstr>
      <vt:lpstr>Wyzwania: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Zadania:</vt:lpstr>
      <vt:lpstr>Zadania:</vt:lpstr>
      <vt:lpstr>Zadania:</vt:lpstr>
      <vt:lpstr>Jeśli przyszłość nie jest  Ci obojętna, dokonaj zmiany.  Razem możemy przekształcić świat.   CO  MOŻESZ  ZROBIĆ?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Student</dc:creator>
  <cp:lastModifiedBy>Mariola Ratschka</cp:lastModifiedBy>
  <cp:revision>82</cp:revision>
  <dcterms:created xsi:type="dcterms:W3CDTF">2019-04-02T08:59:11Z</dcterms:created>
  <dcterms:modified xsi:type="dcterms:W3CDTF">2019-04-09T11:18:34Z</dcterms:modified>
</cp:coreProperties>
</file>